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70" r:id="rId2"/>
    <p:sldId id="287" r:id="rId3"/>
    <p:sldId id="388" r:id="rId4"/>
    <p:sldId id="390" r:id="rId5"/>
    <p:sldId id="391" r:id="rId6"/>
    <p:sldId id="393" r:id="rId7"/>
    <p:sldId id="394" r:id="rId8"/>
    <p:sldId id="395" r:id="rId9"/>
    <p:sldId id="387" r:id="rId10"/>
    <p:sldId id="371" r:id="rId11"/>
    <p:sldId id="350" r:id="rId12"/>
    <p:sldId id="380" r:id="rId13"/>
    <p:sldId id="381" r:id="rId14"/>
    <p:sldId id="396" r:id="rId15"/>
    <p:sldId id="383" r:id="rId16"/>
    <p:sldId id="373" r:id="rId17"/>
    <p:sldId id="376" r:id="rId18"/>
    <p:sldId id="375" r:id="rId19"/>
    <p:sldId id="374" r:id="rId20"/>
    <p:sldId id="377" r:id="rId21"/>
    <p:sldId id="378" r:id="rId22"/>
    <p:sldId id="384" r:id="rId23"/>
    <p:sldId id="385" r:id="rId24"/>
    <p:sldId id="398" r:id="rId25"/>
    <p:sldId id="397" r:id="rId26"/>
    <p:sldId id="386" r:id="rId27"/>
    <p:sldId id="382" r:id="rId28"/>
    <p:sldId id="35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001B"/>
    <a:srgbClr val="15284B"/>
    <a:srgbClr val="980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CD2DBB-8F84-D245-AF9F-E6049E006DD5}" v="10" dt="2024-05-21T15:14:00.2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51"/>
    <p:restoredTop sz="80635"/>
  </p:normalViewPr>
  <p:slideViewPr>
    <p:cSldViewPr snapToGrid="0" snapToObjects="1">
      <p:cViewPr varScale="1">
        <p:scale>
          <a:sx n="82" d="100"/>
          <a:sy n="82" d="100"/>
        </p:scale>
        <p:origin x="192"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ney Mooney" userId="d100b5c1-a799-4970-abdb-b8328a56109b" providerId="ADAL" clId="{9FCD2DBB-8F84-D245-AF9F-E6049E006DD5}"/>
    <pc:docChg chg="undo custSel addSld delSld modSld sldOrd">
      <pc:chgData name="Whitney Mooney" userId="d100b5c1-a799-4970-abdb-b8328a56109b" providerId="ADAL" clId="{9FCD2DBB-8F84-D245-AF9F-E6049E006DD5}" dt="2024-05-21T15:17:05.943" v="1295" actId="20577"/>
      <pc:docMkLst>
        <pc:docMk/>
      </pc:docMkLst>
      <pc:sldChg chg="modSp mod">
        <pc:chgData name="Whitney Mooney" userId="d100b5c1-a799-4970-abdb-b8328a56109b" providerId="ADAL" clId="{9FCD2DBB-8F84-D245-AF9F-E6049E006DD5}" dt="2024-05-21T14:55:29.584" v="92" actId="14100"/>
        <pc:sldMkLst>
          <pc:docMk/>
          <pc:sldMk cId="3161719797" sldId="287"/>
        </pc:sldMkLst>
        <pc:spChg chg="mod">
          <ac:chgData name="Whitney Mooney" userId="d100b5c1-a799-4970-abdb-b8328a56109b" providerId="ADAL" clId="{9FCD2DBB-8F84-D245-AF9F-E6049E006DD5}" dt="2024-05-21T14:55:29.584" v="92" actId="14100"/>
          <ac:spMkLst>
            <pc:docMk/>
            <pc:sldMk cId="3161719797" sldId="287"/>
            <ac:spMk id="3" creationId="{384D1182-BED5-704F-8163-3913491F715C}"/>
          </ac:spMkLst>
        </pc:spChg>
      </pc:sldChg>
      <pc:sldChg chg="modSp mod">
        <pc:chgData name="Whitney Mooney" userId="d100b5c1-a799-4970-abdb-b8328a56109b" providerId="ADAL" clId="{9FCD2DBB-8F84-D245-AF9F-E6049E006DD5}" dt="2024-05-21T14:54:59.518" v="86" actId="20577"/>
        <pc:sldMkLst>
          <pc:docMk/>
          <pc:sldMk cId="22222833" sldId="370"/>
        </pc:sldMkLst>
        <pc:spChg chg="mod">
          <ac:chgData name="Whitney Mooney" userId="d100b5c1-a799-4970-abdb-b8328a56109b" providerId="ADAL" clId="{9FCD2DBB-8F84-D245-AF9F-E6049E006DD5}" dt="2024-05-21T14:54:59.518" v="86" actId="20577"/>
          <ac:spMkLst>
            <pc:docMk/>
            <pc:sldMk cId="22222833" sldId="370"/>
            <ac:spMk id="7" creationId="{E1E6D576-15BB-DD41-BA61-F0301CEE0F5A}"/>
          </ac:spMkLst>
        </pc:spChg>
      </pc:sldChg>
      <pc:sldChg chg="modSp mod">
        <pc:chgData name="Whitney Mooney" userId="d100b5c1-a799-4970-abdb-b8328a56109b" providerId="ADAL" clId="{9FCD2DBB-8F84-D245-AF9F-E6049E006DD5}" dt="2024-05-21T15:03:36.638" v="402" actId="20577"/>
        <pc:sldMkLst>
          <pc:docMk/>
          <pc:sldMk cId="610487027" sldId="373"/>
        </pc:sldMkLst>
        <pc:spChg chg="mod">
          <ac:chgData name="Whitney Mooney" userId="d100b5c1-a799-4970-abdb-b8328a56109b" providerId="ADAL" clId="{9FCD2DBB-8F84-D245-AF9F-E6049E006DD5}" dt="2024-05-21T15:03:36.638" v="402" actId="20577"/>
          <ac:spMkLst>
            <pc:docMk/>
            <pc:sldMk cId="610487027" sldId="373"/>
            <ac:spMk id="3" creationId="{384D1182-BED5-704F-8163-3913491F715C}"/>
          </ac:spMkLst>
        </pc:spChg>
      </pc:sldChg>
      <pc:sldChg chg="modSp mod">
        <pc:chgData name="Whitney Mooney" userId="d100b5c1-a799-4970-abdb-b8328a56109b" providerId="ADAL" clId="{9FCD2DBB-8F84-D245-AF9F-E6049E006DD5}" dt="2024-05-21T15:10:48.684" v="404" actId="255"/>
        <pc:sldMkLst>
          <pc:docMk/>
          <pc:sldMk cId="1822074060" sldId="374"/>
        </pc:sldMkLst>
        <pc:spChg chg="mod">
          <ac:chgData name="Whitney Mooney" userId="d100b5c1-a799-4970-abdb-b8328a56109b" providerId="ADAL" clId="{9FCD2DBB-8F84-D245-AF9F-E6049E006DD5}" dt="2024-05-21T15:10:48.684" v="404" actId="255"/>
          <ac:spMkLst>
            <pc:docMk/>
            <pc:sldMk cId="1822074060" sldId="374"/>
            <ac:spMk id="3" creationId="{384D1182-BED5-704F-8163-3913491F715C}"/>
          </ac:spMkLst>
        </pc:spChg>
      </pc:sldChg>
      <pc:sldChg chg="modSp mod">
        <pc:chgData name="Whitney Mooney" userId="d100b5c1-a799-4970-abdb-b8328a56109b" providerId="ADAL" clId="{9FCD2DBB-8F84-D245-AF9F-E6049E006DD5}" dt="2024-05-21T15:03:25.942" v="400" actId="2711"/>
        <pc:sldMkLst>
          <pc:docMk/>
          <pc:sldMk cId="4094709248" sldId="376"/>
        </pc:sldMkLst>
        <pc:spChg chg="mod">
          <ac:chgData name="Whitney Mooney" userId="d100b5c1-a799-4970-abdb-b8328a56109b" providerId="ADAL" clId="{9FCD2DBB-8F84-D245-AF9F-E6049E006DD5}" dt="2024-05-21T15:03:25.942" v="400" actId="2711"/>
          <ac:spMkLst>
            <pc:docMk/>
            <pc:sldMk cId="4094709248" sldId="376"/>
            <ac:spMk id="3" creationId="{384D1182-BED5-704F-8163-3913491F715C}"/>
          </ac:spMkLst>
        </pc:spChg>
      </pc:sldChg>
      <pc:sldChg chg="modSp mod">
        <pc:chgData name="Whitney Mooney" userId="d100b5c1-a799-4970-abdb-b8328a56109b" providerId="ADAL" clId="{9FCD2DBB-8F84-D245-AF9F-E6049E006DD5}" dt="2024-05-21T15:11:29.017" v="561" actId="2711"/>
        <pc:sldMkLst>
          <pc:docMk/>
          <pc:sldMk cId="98535299" sldId="377"/>
        </pc:sldMkLst>
        <pc:spChg chg="mod">
          <ac:chgData name="Whitney Mooney" userId="d100b5c1-a799-4970-abdb-b8328a56109b" providerId="ADAL" clId="{9FCD2DBB-8F84-D245-AF9F-E6049E006DD5}" dt="2024-05-21T15:11:29.017" v="561" actId="2711"/>
          <ac:spMkLst>
            <pc:docMk/>
            <pc:sldMk cId="98535299" sldId="377"/>
            <ac:spMk id="3" creationId="{384D1182-BED5-704F-8163-3913491F715C}"/>
          </ac:spMkLst>
        </pc:spChg>
      </pc:sldChg>
      <pc:sldChg chg="modSp mod">
        <pc:chgData name="Whitney Mooney" userId="d100b5c1-a799-4970-abdb-b8328a56109b" providerId="ADAL" clId="{9FCD2DBB-8F84-D245-AF9F-E6049E006DD5}" dt="2024-05-21T15:11:44.583" v="564" actId="5793"/>
        <pc:sldMkLst>
          <pc:docMk/>
          <pc:sldMk cId="1512469813" sldId="378"/>
        </pc:sldMkLst>
        <pc:spChg chg="mod">
          <ac:chgData name="Whitney Mooney" userId="d100b5c1-a799-4970-abdb-b8328a56109b" providerId="ADAL" clId="{9FCD2DBB-8F84-D245-AF9F-E6049E006DD5}" dt="2024-05-21T15:11:44.583" v="564" actId="5793"/>
          <ac:spMkLst>
            <pc:docMk/>
            <pc:sldMk cId="1512469813" sldId="378"/>
            <ac:spMk id="3" creationId="{384D1182-BED5-704F-8163-3913491F715C}"/>
          </ac:spMkLst>
        </pc:spChg>
      </pc:sldChg>
      <pc:sldChg chg="del">
        <pc:chgData name="Whitney Mooney" userId="d100b5c1-a799-4970-abdb-b8328a56109b" providerId="ADAL" clId="{9FCD2DBB-8F84-D245-AF9F-E6049E006DD5}" dt="2024-05-21T15:11:53.610" v="565" actId="2696"/>
        <pc:sldMkLst>
          <pc:docMk/>
          <pc:sldMk cId="4063766167" sldId="379"/>
        </pc:sldMkLst>
      </pc:sldChg>
      <pc:sldChg chg="modSp mod">
        <pc:chgData name="Whitney Mooney" userId="d100b5c1-a799-4970-abdb-b8328a56109b" providerId="ADAL" clId="{9FCD2DBB-8F84-D245-AF9F-E6049E006DD5}" dt="2024-05-21T15:03:02.294" v="395" actId="20577"/>
        <pc:sldMkLst>
          <pc:docMk/>
          <pc:sldMk cId="2832250829" sldId="380"/>
        </pc:sldMkLst>
        <pc:spChg chg="mod">
          <ac:chgData name="Whitney Mooney" userId="d100b5c1-a799-4970-abdb-b8328a56109b" providerId="ADAL" clId="{9FCD2DBB-8F84-D245-AF9F-E6049E006DD5}" dt="2024-05-21T15:03:02.294" v="395" actId="20577"/>
          <ac:spMkLst>
            <pc:docMk/>
            <pc:sldMk cId="2832250829" sldId="380"/>
            <ac:spMk id="3" creationId="{384D1182-BED5-704F-8163-3913491F715C}"/>
          </ac:spMkLst>
        </pc:spChg>
      </pc:sldChg>
      <pc:sldChg chg="modSp mod">
        <pc:chgData name="Whitney Mooney" userId="d100b5c1-a799-4970-abdb-b8328a56109b" providerId="ADAL" clId="{9FCD2DBB-8F84-D245-AF9F-E6049E006DD5}" dt="2024-05-21T15:02:09.028" v="318" actId="5793"/>
        <pc:sldMkLst>
          <pc:docMk/>
          <pc:sldMk cId="1346205815" sldId="381"/>
        </pc:sldMkLst>
        <pc:spChg chg="mod">
          <ac:chgData name="Whitney Mooney" userId="d100b5c1-a799-4970-abdb-b8328a56109b" providerId="ADAL" clId="{9FCD2DBB-8F84-D245-AF9F-E6049E006DD5}" dt="2024-05-21T15:01:55.617" v="315" actId="20577"/>
          <ac:spMkLst>
            <pc:docMk/>
            <pc:sldMk cId="1346205815" sldId="381"/>
            <ac:spMk id="2" creationId="{BF9A0AAE-44E6-5242-BE24-962508F80047}"/>
          </ac:spMkLst>
        </pc:spChg>
        <pc:spChg chg="mod">
          <ac:chgData name="Whitney Mooney" userId="d100b5c1-a799-4970-abdb-b8328a56109b" providerId="ADAL" clId="{9FCD2DBB-8F84-D245-AF9F-E6049E006DD5}" dt="2024-05-21T15:02:09.028" v="318" actId="5793"/>
          <ac:spMkLst>
            <pc:docMk/>
            <pc:sldMk cId="1346205815" sldId="381"/>
            <ac:spMk id="3" creationId="{384D1182-BED5-704F-8163-3913491F715C}"/>
          </ac:spMkLst>
        </pc:spChg>
      </pc:sldChg>
      <pc:sldChg chg="modSp mod ord">
        <pc:chgData name="Whitney Mooney" userId="d100b5c1-a799-4970-abdb-b8328a56109b" providerId="ADAL" clId="{9FCD2DBB-8F84-D245-AF9F-E6049E006DD5}" dt="2024-05-21T15:14:19.952" v="623" actId="20578"/>
        <pc:sldMkLst>
          <pc:docMk/>
          <pc:sldMk cId="3698721044" sldId="385"/>
        </pc:sldMkLst>
        <pc:spChg chg="mod">
          <ac:chgData name="Whitney Mooney" userId="d100b5c1-a799-4970-abdb-b8328a56109b" providerId="ADAL" clId="{9FCD2DBB-8F84-D245-AF9F-E6049E006DD5}" dt="2024-05-21T15:13:32.166" v="575" actId="1076"/>
          <ac:spMkLst>
            <pc:docMk/>
            <pc:sldMk cId="3698721044" sldId="385"/>
            <ac:spMk id="2" creationId="{BF9A0AAE-44E6-5242-BE24-962508F80047}"/>
          </ac:spMkLst>
        </pc:spChg>
        <pc:spChg chg="mod">
          <ac:chgData name="Whitney Mooney" userId="d100b5c1-a799-4970-abdb-b8328a56109b" providerId="ADAL" clId="{9FCD2DBB-8F84-D245-AF9F-E6049E006DD5}" dt="2024-05-21T15:13:55.868" v="583" actId="20577"/>
          <ac:spMkLst>
            <pc:docMk/>
            <pc:sldMk cId="3698721044" sldId="385"/>
            <ac:spMk id="3" creationId="{384D1182-BED5-704F-8163-3913491F715C}"/>
          </ac:spMkLst>
        </pc:spChg>
      </pc:sldChg>
      <pc:sldChg chg="modSp mod">
        <pc:chgData name="Whitney Mooney" userId="d100b5c1-a799-4970-abdb-b8328a56109b" providerId="ADAL" clId="{9FCD2DBB-8F84-D245-AF9F-E6049E006DD5}" dt="2024-05-21T14:55:17.720" v="89" actId="1076"/>
        <pc:sldMkLst>
          <pc:docMk/>
          <pc:sldMk cId="4143103077" sldId="388"/>
        </pc:sldMkLst>
        <pc:picChg chg="mod">
          <ac:chgData name="Whitney Mooney" userId="d100b5c1-a799-4970-abdb-b8328a56109b" providerId="ADAL" clId="{9FCD2DBB-8F84-D245-AF9F-E6049E006DD5}" dt="2024-05-21T14:55:17.720" v="89" actId="1076"/>
          <ac:picMkLst>
            <pc:docMk/>
            <pc:sldMk cId="4143103077" sldId="388"/>
            <ac:picMk id="5" creationId="{0ED04248-81E3-8033-8490-5CF884A32CFD}"/>
          </ac:picMkLst>
        </pc:picChg>
      </pc:sldChg>
      <pc:sldChg chg="del">
        <pc:chgData name="Whitney Mooney" userId="d100b5c1-a799-4970-abdb-b8328a56109b" providerId="ADAL" clId="{9FCD2DBB-8F84-D245-AF9F-E6049E006DD5}" dt="2024-05-21T14:56:15.382" v="114" actId="2696"/>
        <pc:sldMkLst>
          <pc:docMk/>
          <pc:sldMk cId="3637256305" sldId="389"/>
        </pc:sldMkLst>
      </pc:sldChg>
      <pc:sldChg chg="addSp modSp mod">
        <pc:chgData name="Whitney Mooney" userId="d100b5c1-a799-4970-abdb-b8328a56109b" providerId="ADAL" clId="{9FCD2DBB-8F84-D245-AF9F-E6049E006DD5}" dt="2024-05-21T15:00:02.025" v="185" actId="1076"/>
        <pc:sldMkLst>
          <pc:docMk/>
          <pc:sldMk cId="1798564893" sldId="390"/>
        </pc:sldMkLst>
        <pc:picChg chg="add mod modCrop">
          <ac:chgData name="Whitney Mooney" userId="d100b5c1-a799-4970-abdb-b8328a56109b" providerId="ADAL" clId="{9FCD2DBB-8F84-D245-AF9F-E6049E006DD5}" dt="2024-05-21T15:00:00.190" v="184" actId="1076"/>
          <ac:picMkLst>
            <pc:docMk/>
            <pc:sldMk cId="1798564893" sldId="390"/>
            <ac:picMk id="2" creationId="{033B0AAC-927F-7C1A-F1A3-CF9C9134350A}"/>
          </ac:picMkLst>
        </pc:picChg>
        <pc:picChg chg="mod">
          <ac:chgData name="Whitney Mooney" userId="d100b5c1-a799-4970-abdb-b8328a56109b" providerId="ADAL" clId="{9FCD2DBB-8F84-D245-AF9F-E6049E006DD5}" dt="2024-05-21T15:00:02.025" v="185" actId="1076"/>
          <ac:picMkLst>
            <pc:docMk/>
            <pc:sldMk cId="1798564893" sldId="390"/>
            <ac:picMk id="3" creationId="{21C90D37-34DE-8DF8-44E2-07A5EEE183F4}"/>
          </ac:picMkLst>
        </pc:picChg>
      </pc:sldChg>
      <pc:sldChg chg="addSp delSp modSp new mod">
        <pc:chgData name="Whitney Mooney" userId="d100b5c1-a799-4970-abdb-b8328a56109b" providerId="ADAL" clId="{9FCD2DBB-8F84-D245-AF9F-E6049E006DD5}" dt="2024-05-21T14:59:46.931" v="180" actId="1038"/>
        <pc:sldMkLst>
          <pc:docMk/>
          <pc:sldMk cId="838499710" sldId="391"/>
        </pc:sldMkLst>
        <pc:picChg chg="add mod modCrop">
          <ac:chgData name="Whitney Mooney" userId="d100b5c1-a799-4970-abdb-b8328a56109b" providerId="ADAL" clId="{9FCD2DBB-8F84-D245-AF9F-E6049E006DD5}" dt="2024-05-21T14:59:46.931" v="180" actId="1038"/>
          <ac:picMkLst>
            <pc:docMk/>
            <pc:sldMk cId="838499710" sldId="391"/>
            <ac:picMk id="3" creationId="{F297F85A-78AD-54EC-20C1-ECF81CA7AC4D}"/>
          </ac:picMkLst>
        </pc:picChg>
        <pc:picChg chg="add del mod">
          <ac:chgData name="Whitney Mooney" userId="d100b5c1-a799-4970-abdb-b8328a56109b" providerId="ADAL" clId="{9FCD2DBB-8F84-D245-AF9F-E6049E006DD5}" dt="2024-05-21T14:52:44.280" v="14" actId="478"/>
          <ac:picMkLst>
            <pc:docMk/>
            <pc:sldMk cId="838499710" sldId="391"/>
            <ac:picMk id="5" creationId="{CE91DDA1-9603-1F2F-E277-DB5AC5D161BE}"/>
          </ac:picMkLst>
        </pc:picChg>
        <pc:picChg chg="add del mod">
          <ac:chgData name="Whitney Mooney" userId="d100b5c1-a799-4970-abdb-b8328a56109b" providerId="ADAL" clId="{9FCD2DBB-8F84-D245-AF9F-E6049E006DD5}" dt="2024-05-21T14:52:43.182" v="13" actId="478"/>
          <ac:picMkLst>
            <pc:docMk/>
            <pc:sldMk cId="838499710" sldId="391"/>
            <ac:picMk id="7" creationId="{5A97241E-9EAA-4CD0-BC89-F04AFC9A7A86}"/>
          </ac:picMkLst>
        </pc:picChg>
        <pc:picChg chg="add del mod">
          <ac:chgData name="Whitney Mooney" userId="d100b5c1-a799-4970-abdb-b8328a56109b" providerId="ADAL" clId="{9FCD2DBB-8F84-D245-AF9F-E6049E006DD5}" dt="2024-05-21T14:52:40.876" v="12" actId="478"/>
          <ac:picMkLst>
            <pc:docMk/>
            <pc:sldMk cId="838499710" sldId="391"/>
            <ac:picMk id="9" creationId="{892FC802-CC19-7E61-5851-08D5C752AEFB}"/>
          </ac:picMkLst>
        </pc:picChg>
        <pc:picChg chg="add del mod">
          <ac:chgData name="Whitney Mooney" userId="d100b5c1-a799-4970-abdb-b8328a56109b" providerId="ADAL" clId="{9FCD2DBB-8F84-D245-AF9F-E6049E006DD5}" dt="2024-05-21T14:52:39.918" v="11" actId="478"/>
          <ac:picMkLst>
            <pc:docMk/>
            <pc:sldMk cId="838499710" sldId="391"/>
            <ac:picMk id="11" creationId="{E733510C-1DE4-D97F-8C36-C4F45CAD88A3}"/>
          </ac:picMkLst>
        </pc:picChg>
        <pc:picChg chg="add mod modCrop">
          <ac:chgData name="Whitney Mooney" userId="d100b5c1-a799-4970-abdb-b8328a56109b" providerId="ADAL" clId="{9FCD2DBB-8F84-D245-AF9F-E6049E006DD5}" dt="2024-05-21T14:59:45.324" v="179" actId="1037"/>
          <ac:picMkLst>
            <pc:docMk/>
            <pc:sldMk cId="838499710" sldId="391"/>
            <ac:picMk id="12" creationId="{802C2472-421C-CC19-1E75-CE547C9E1284}"/>
          </ac:picMkLst>
        </pc:picChg>
      </pc:sldChg>
      <pc:sldChg chg="delSp modSp add del mod">
        <pc:chgData name="Whitney Mooney" userId="d100b5c1-a799-4970-abdb-b8328a56109b" providerId="ADAL" clId="{9FCD2DBB-8F84-D245-AF9F-E6049E006DD5}" dt="2024-05-21T14:57:35.718" v="151" actId="2696"/>
        <pc:sldMkLst>
          <pc:docMk/>
          <pc:sldMk cId="3463192842" sldId="392"/>
        </pc:sldMkLst>
        <pc:picChg chg="del">
          <ac:chgData name="Whitney Mooney" userId="d100b5c1-a799-4970-abdb-b8328a56109b" providerId="ADAL" clId="{9FCD2DBB-8F84-D245-AF9F-E6049E006DD5}" dt="2024-05-21T14:53:08.084" v="21" actId="478"/>
          <ac:picMkLst>
            <pc:docMk/>
            <pc:sldMk cId="3463192842" sldId="392"/>
            <ac:picMk id="3" creationId="{F297F85A-78AD-54EC-20C1-ECF81CA7AC4D}"/>
          </ac:picMkLst>
        </pc:picChg>
        <pc:picChg chg="mod">
          <ac:chgData name="Whitney Mooney" userId="d100b5c1-a799-4970-abdb-b8328a56109b" providerId="ADAL" clId="{9FCD2DBB-8F84-D245-AF9F-E6049E006DD5}" dt="2024-05-21T14:53:27.990" v="31" actId="1037"/>
          <ac:picMkLst>
            <pc:docMk/>
            <pc:sldMk cId="3463192842" sldId="392"/>
            <ac:picMk id="5" creationId="{CE91DDA1-9603-1F2F-E277-DB5AC5D161BE}"/>
          </ac:picMkLst>
        </pc:picChg>
        <pc:picChg chg="del">
          <ac:chgData name="Whitney Mooney" userId="d100b5c1-a799-4970-abdb-b8328a56109b" providerId="ADAL" clId="{9FCD2DBB-8F84-D245-AF9F-E6049E006DD5}" dt="2024-05-21T14:53:06.399" v="20" actId="478"/>
          <ac:picMkLst>
            <pc:docMk/>
            <pc:sldMk cId="3463192842" sldId="392"/>
            <ac:picMk id="7" creationId="{5A97241E-9EAA-4CD0-BC89-F04AFC9A7A86}"/>
          </ac:picMkLst>
        </pc:picChg>
        <pc:picChg chg="del">
          <ac:chgData name="Whitney Mooney" userId="d100b5c1-a799-4970-abdb-b8328a56109b" providerId="ADAL" clId="{9FCD2DBB-8F84-D245-AF9F-E6049E006DD5}" dt="2024-05-21T14:53:05.116" v="19" actId="478"/>
          <ac:picMkLst>
            <pc:docMk/>
            <pc:sldMk cId="3463192842" sldId="392"/>
            <ac:picMk id="9" creationId="{892FC802-CC19-7E61-5851-08D5C752AEFB}"/>
          </ac:picMkLst>
        </pc:picChg>
        <pc:picChg chg="del">
          <ac:chgData name="Whitney Mooney" userId="d100b5c1-a799-4970-abdb-b8328a56109b" providerId="ADAL" clId="{9FCD2DBB-8F84-D245-AF9F-E6049E006DD5}" dt="2024-05-21T14:53:04.139" v="18" actId="478"/>
          <ac:picMkLst>
            <pc:docMk/>
            <pc:sldMk cId="3463192842" sldId="392"/>
            <ac:picMk id="11" creationId="{E733510C-1DE4-D97F-8C36-C4F45CAD88A3}"/>
          </ac:picMkLst>
        </pc:picChg>
      </pc:sldChg>
      <pc:sldChg chg="delSp modSp add mod">
        <pc:chgData name="Whitney Mooney" userId="d100b5c1-a799-4970-abdb-b8328a56109b" providerId="ADAL" clId="{9FCD2DBB-8F84-D245-AF9F-E6049E006DD5}" dt="2024-05-21T14:58:55.995" v="168" actId="1076"/>
        <pc:sldMkLst>
          <pc:docMk/>
          <pc:sldMk cId="1962279699" sldId="393"/>
        </pc:sldMkLst>
        <pc:picChg chg="del">
          <ac:chgData name="Whitney Mooney" userId="d100b5c1-a799-4970-abdb-b8328a56109b" providerId="ADAL" clId="{9FCD2DBB-8F84-D245-AF9F-E6049E006DD5}" dt="2024-05-21T14:53:37.078" v="34" actId="478"/>
          <ac:picMkLst>
            <pc:docMk/>
            <pc:sldMk cId="1962279699" sldId="393"/>
            <ac:picMk id="3" creationId="{F297F85A-78AD-54EC-20C1-ECF81CA7AC4D}"/>
          </ac:picMkLst>
        </pc:picChg>
        <pc:picChg chg="del">
          <ac:chgData name="Whitney Mooney" userId="d100b5c1-a799-4970-abdb-b8328a56109b" providerId="ADAL" clId="{9FCD2DBB-8F84-D245-AF9F-E6049E006DD5}" dt="2024-05-21T14:53:38.375" v="35" actId="478"/>
          <ac:picMkLst>
            <pc:docMk/>
            <pc:sldMk cId="1962279699" sldId="393"/>
            <ac:picMk id="5" creationId="{CE91DDA1-9603-1F2F-E277-DB5AC5D161BE}"/>
          </ac:picMkLst>
        </pc:picChg>
        <pc:picChg chg="mod modCrop">
          <ac:chgData name="Whitney Mooney" userId="d100b5c1-a799-4970-abdb-b8328a56109b" providerId="ADAL" clId="{9FCD2DBB-8F84-D245-AF9F-E6049E006DD5}" dt="2024-05-21T14:58:55.995" v="168" actId="1076"/>
          <ac:picMkLst>
            <pc:docMk/>
            <pc:sldMk cId="1962279699" sldId="393"/>
            <ac:picMk id="7" creationId="{5A97241E-9EAA-4CD0-BC89-F04AFC9A7A86}"/>
          </ac:picMkLst>
        </pc:picChg>
        <pc:picChg chg="del">
          <ac:chgData name="Whitney Mooney" userId="d100b5c1-a799-4970-abdb-b8328a56109b" providerId="ADAL" clId="{9FCD2DBB-8F84-D245-AF9F-E6049E006DD5}" dt="2024-05-21T14:53:35.103" v="33" actId="478"/>
          <ac:picMkLst>
            <pc:docMk/>
            <pc:sldMk cId="1962279699" sldId="393"/>
            <ac:picMk id="9" creationId="{892FC802-CC19-7E61-5851-08D5C752AEFB}"/>
          </ac:picMkLst>
        </pc:picChg>
        <pc:picChg chg="del">
          <ac:chgData name="Whitney Mooney" userId="d100b5c1-a799-4970-abdb-b8328a56109b" providerId="ADAL" clId="{9FCD2DBB-8F84-D245-AF9F-E6049E006DD5}" dt="2024-05-21T14:53:34.071" v="32" actId="478"/>
          <ac:picMkLst>
            <pc:docMk/>
            <pc:sldMk cId="1962279699" sldId="393"/>
            <ac:picMk id="11" creationId="{E733510C-1DE4-D97F-8C36-C4F45CAD88A3}"/>
          </ac:picMkLst>
        </pc:picChg>
      </pc:sldChg>
      <pc:sldChg chg="delSp modSp add mod">
        <pc:chgData name="Whitney Mooney" userId="d100b5c1-a799-4970-abdb-b8328a56109b" providerId="ADAL" clId="{9FCD2DBB-8F84-D245-AF9F-E6049E006DD5}" dt="2024-05-21T14:58:30.997" v="161" actId="1076"/>
        <pc:sldMkLst>
          <pc:docMk/>
          <pc:sldMk cId="1758556787" sldId="394"/>
        </pc:sldMkLst>
        <pc:picChg chg="del">
          <ac:chgData name="Whitney Mooney" userId="d100b5c1-a799-4970-abdb-b8328a56109b" providerId="ADAL" clId="{9FCD2DBB-8F84-D245-AF9F-E6049E006DD5}" dt="2024-05-21T14:54:00.280" v="51" actId="478"/>
          <ac:picMkLst>
            <pc:docMk/>
            <pc:sldMk cId="1758556787" sldId="394"/>
            <ac:picMk id="3" creationId="{F297F85A-78AD-54EC-20C1-ECF81CA7AC4D}"/>
          </ac:picMkLst>
        </pc:picChg>
        <pc:picChg chg="del">
          <ac:chgData name="Whitney Mooney" userId="d100b5c1-a799-4970-abdb-b8328a56109b" providerId="ADAL" clId="{9FCD2DBB-8F84-D245-AF9F-E6049E006DD5}" dt="2024-05-21T14:54:01.863" v="52" actId="478"/>
          <ac:picMkLst>
            <pc:docMk/>
            <pc:sldMk cId="1758556787" sldId="394"/>
            <ac:picMk id="5" creationId="{CE91DDA1-9603-1F2F-E277-DB5AC5D161BE}"/>
          </ac:picMkLst>
        </pc:picChg>
        <pc:picChg chg="del">
          <ac:chgData name="Whitney Mooney" userId="d100b5c1-a799-4970-abdb-b8328a56109b" providerId="ADAL" clId="{9FCD2DBB-8F84-D245-AF9F-E6049E006DD5}" dt="2024-05-21T14:53:59.021" v="50" actId="478"/>
          <ac:picMkLst>
            <pc:docMk/>
            <pc:sldMk cId="1758556787" sldId="394"/>
            <ac:picMk id="7" creationId="{5A97241E-9EAA-4CD0-BC89-F04AFC9A7A86}"/>
          </ac:picMkLst>
        </pc:picChg>
        <pc:picChg chg="mod modCrop">
          <ac:chgData name="Whitney Mooney" userId="d100b5c1-a799-4970-abdb-b8328a56109b" providerId="ADAL" clId="{9FCD2DBB-8F84-D245-AF9F-E6049E006DD5}" dt="2024-05-21T14:58:30.997" v="161" actId="1076"/>
          <ac:picMkLst>
            <pc:docMk/>
            <pc:sldMk cId="1758556787" sldId="394"/>
            <ac:picMk id="9" creationId="{892FC802-CC19-7E61-5851-08D5C752AEFB}"/>
          </ac:picMkLst>
        </pc:picChg>
        <pc:picChg chg="del">
          <ac:chgData name="Whitney Mooney" userId="d100b5c1-a799-4970-abdb-b8328a56109b" providerId="ADAL" clId="{9FCD2DBB-8F84-D245-AF9F-E6049E006DD5}" dt="2024-05-21T14:53:56.698" v="49" actId="478"/>
          <ac:picMkLst>
            <pc:docMk/>
            <pc:sldMk cId="1758556787" sldId="394"/>
            <ac:picMk id="11" creationId="{E733510C-1DE4-D97F-8C36-C4F45CAD88A3}"/>
          </ac:picMkLst>
        </pc:picChg>
      </pc:sldChg>
      <pc:sldChg chg="delSp modSp add mod">
        <pc:chgData name="Whitney Mooney" userId="d100b5c1-a799-4970-abdb-b8328a56109b" providerId="ADAL" clId="{9FCD2DBB-8F84-D245-AF9F-E6049E006DD5}" dt="2024-05-21T14:58:06.177" v="155" actId="1076"/>
        <pc:sldMkLst>
          <pc:docMk/>
          <pc:sldMk cId="508115646" sldId="395"/>
        </pc:sldMkLst>
        <pc:picChg chg="del">
          <ac:chgData name="Whitney Mooney" userId="d100b5c1-a799-4970-abdb-b8328a56109b" providerId="ADAL" clId="{9FCD2DBB-8F84-D245-AF9F-E6049E006DD5}" dt="2024-05-21T14:54:22.385" v="70" actId="478"/>
          <ac:picMkLst>
            <pc:docMk/>
            <pc:sldMk cId="508115646" sldId="395"/>
            <ac:picMk id="3" creationId="{F297F85A-78AD-54EC-20C1-ECF81CA7AC4D}"/>
          </ac:picMkLst>
        </pc:picChg>
        <pc:picChg chg="del">
          <ac:chgData name="Whitney Mooney" userId="d100b5c1-a799-4970-abdb-b8328a56109b" providerId="ADAL" clId="{9FCD2DBB-8F84-D245-AF9F-E6049E006DD5}" dt="2024-05-21T14:54:23.664" v="71" actId="478"/>
          <ac:picMkLst>
            <pc:docMk/>
            <pc:sldMk cId="508115646" sldId="395"/>
            <ac:picMk id="5" creationId="{CE91DDA1-9603-1F2F-E277-DB5AC5D161BE}"/>
          </ac:picMkLst>
        </pc:picChg>
        <pc:picChg chg="del">
          <ac:chgData name="Whitney Mooney" userId="d100b5c1-a799-4970-abdb-b8328a56109b" providerId="ADAL" clId="{9FCD2DBB-8F84-D245-AF9F-E6049E006DD5}" dt="2024-05-21T14:54:25.043" v="72" actId="478"/>
          <ac:picMkLst>
            <pc:docMk/>
            <pc:sldMk cId="508115646" sldId="395"/>
            <ac:picMk id="7" creationId="{5A97241E-9EAA-4CD0-BC89-F04AFC9A7A86}"/>
          </ac:picMkLst>
        </pc:picChg>
        <pc:picChg chg="del">
          <ac:chgData name="Whitney Mooney" userId="d100b5c1-a799-4970-abdb-b8328a56109b" providerId="ADAL" clId="{9FCD2DBB-8F84-D245-AF9F-E6049E006DD5}" dt="2024-05-21T14:54:26.528" v="73" actId="478"/>
          <ac:picMkLst>
            <pc:docMk/>
            <pc:sldMk cId="508115646" sldId="395"/>
            <ac:picMk id="9" creationId="{892FC802-CC19-7E61-5851-08D5C752AEFB}"/>
          </ac:picMkLst>
        </pc:picChg>
        <pc:picChg chg="mod modCrop">
          <ac:chgData name="Whitney Mooney" userId="d100b5c1-a799-4970-abdb-b8328a56109b" providerId="ADAL" clId="{9FCD2DBB-8F84-D245-AF9F-E6049E006DD5}" dt="2024-05-21T14:58:06.177" v="155" actId="1076"/>
          <ac:picMkLst>
            <pc:docMk/>
            <pc:sldMk cId="508115646" sldId="395"/>
            <ac:picMk id="11" creationId="{E733510C-1DE4-D97F-8C36-C4F45CAD88A3}"/>
          </ac:picMkLst>
        </pc:picChg>
      </pc:sldChg>
      <pc:sldChg chg="modSp add mod">
        <pc:chgData name="Whitney Mooney" userId="d100b5c1-a799-4970-abdb-b8328a56109b" providerId="ADAL" clId="{9FCD2DBB-8F84-D245-AF9F-E6049E006DD5}" dt="2024-05-21T15:02:13.830" v="319" actId="5793"/>
        <pc:sldMkLst>
          <pc:docMk/>
          <pc:sldMk cId="118445017" sldId="396"/>
        </pc:sldMkLst>
        <pc:spChg chg="mod">
          <ac:chgData name="Whitney Mooney" userId="d100b5c1-a799-4970-abdb-b8328a56109b" providerId="ADAL" clId="{9FCD2DBB-8F84-D245-AF9F-E6049E006DD5}" dt="2024-05-21T15:01:35.179" v="283" actId="20577"/>
          <ac:spMkLst>
            <pc:docMk/>
            <pc:sldMk cId="118445017" sldId="396"/>
            <ac:spMk id="2" creationId="{BF9A0AAE-44E6-5242-BE24-962508F80047}"/>
          </ac:spMkLst>
        </pc:spChg>
        <pc:spChg chg="mod">
          <ac:chgData name="Whitney Mooney" userId="d100b5c1-a799-4970-abdb-b8328a56109b" providerId="ADAL" clId="{9FCD2DBB-8F84-D245-AF9F-E6049E006DD5}" dt="2024-05-21T15:02:13.830" v="319" actId="5793"/>
          <ac:spMkLst>
            <pc:docMk/>
            <pc:sldMk cId="118445017" sldId="396"/>
            <ac:spMk id="3" creationId="{384D1182-BED5-704F-8163-3913491F715C}"/>
          </ac:spMkLst>
        </pc:spChg>
      </pc:sldChg>
      <pc:sldChg chg="modSp add mod">
        <pc:chgData name="Whitney Mooney" userId="d100b5c1-a799-4970-abdb-b8328a56109b" providerId="ADAL" clId="{9FCD2DBB-8F84-D245-AF9F-E6049E006DD5}" dt="2024-05-21T15:14:13.864" v="621" actId="20577"/>
        <pc:sldMkLst>
          <pc:docMk/>
          <pc:sldMk cId="2727383848" sldId="397"/>
        </pc:sldMkLst>
        <pc:spChg chg="mod">
          <ac:chgData name="Whitney Mooney" userId="d100b5c1-a799-4970-abdb-b8328a56109b" providerId="ADAL" clId="{9FCD2DBB-8F84-D245-AF9F-E6049E006DD5}" dt="2024-05-21T15:14:13.864" v="621" actId="20577"/>
          <ac:spMkLst>
            <pc:docMk/>
            <pc:sldMk cId="2727383848" sldId="397"/>
            <ac:spMk id="2" creationId="{BF9A0AAE-44E6-5242-BE24-962508F80047}"/>
          </ac:spMkLst>
        </pc:spChg>
      </pc:sldChg>
      <pc:sldChg chg="modSp add mod ord">
        <pc:chgData name="Whitney Mooney" userId="d100b5c1-a799-4970-abdb-b8328a56109b" providerId="ADAL" clId="{9FCD2DBB-8F84-D245-AF9F-E6049E006DD5}" dt="2024-05-21T15:17:05.943" v="1295" actId="20577"/>
        <pc:sldMkLst>
          <pc:docMk/>
          <pc:sldMk cId="19613293" sldId="398"/>
        </pc:sldMkLst>
        <pc:spChg chg="mod">
          <ac:chgData name="Whitney Mooney" userId="d100b5c1-a799-4970-abdb-b8328a56109b" providerId="ADAL" clId="{9FCD2DBB-8F84-D245-AF9F-E6049E006DD5}" dt="2024-05-21T15:14:09.037" v="604" actId="20577"/>
          <ac:spMkLst>
            <pc:docMk/>
            <pc:sldMk cId="19613293" sldId="398"/>
            <ac:spMk id="2" creationId="{BF9A0AAE-44E6-5242-BE24-962508F80047}"/>
          </ac:spMkLst>
        </pc:spChg>
        <pc:spChg chg="mod">
          <ac:chgData name="Whitney Mooney" userId="d100b5c1-a799-4970-abdb-b8328a56109b" providerId="ADAL" clId="{9FCD2DBB-8F84-D245-AF9F-E6049E006DD5}" dt="2024-05-21T15:17:05.943" v="1295" actId="20577"/>
          <ac:spMkLst>
            <pc:docMk/>
            <pc:sldMk cId="19613293" sldId="398"/>
            <ac:spMk id="3" creationId="{384D1182-BED5-704F-8163-3913491F715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F60FF1-501C-8F46-8C72-224653379BED}" type="datetimeFigureOut">
              <a:rPr lang="en-US" smtClean="0"/>
              <a:t>5/21/24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EC3786-F5F0-0942-8642-8AE00279EDAE}" type="slidenum">
              <a:rPr lang="en-US" smtClean="0"/>
              <a:t>‹#›</a:t>
            </a:fld>
            <a:endParaRPr lang="en-US" dirty="0"/>
          </a:p>
        </p:txBody>
      </p:sp>
    </p:spTree>
    <p:extLst>
      <p:ext uri="{BB962C8B-B14F-4D97-AF65-F5344CB8AC3E}">
        <p14:creationId xmlns:p14="http://schemas.microsoft.com/office/powerpoint/2010/main" val="905874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B6124-2713-BA4E-B148-F41DB23DD19A}" type="slidenum">
              <a:rPr lang="en-US" smtClean="0"/>
              <a:t>1</a:t>
            </a:fld>
            <a:endParaRPr lang="en-US"/>
          </a:p>
        </p:txBody>
      </p:sp>
    </p:spTree>
    <p:extLst>
      <p:ext uri="{BB962C8B-B14F-4D97-AF65-F5344CB8AC3E}">
        <p14:creationId xmlns:p14="http://schemas.microsoft.com/office/powerpoint/2010/main" val="274258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EC3786-F5F0-0942-8642-8AE00279EDAE}" type="slidenum">
              <a:rPr lang="en-US" smtClean="0"/>
              <a:t>5</a:t>
            </a:fld>
            <a:endParaRPr lang="en-US" dirty="0"/>
          </a:p>
        </p:txBody>
      </p:sp>
    </p:spTree>
    <p:extLst>
      <p:ext uri="{BB962C8B-B14F-4D97-AF65-F5344CB8AC3E}">
        <p14:creationId xmlns:p14="http://schemas.microsoft.com/office/powerpoint/2010/main" val="1123853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B6124-2713-BA4E-B148-F41DB23DD19A}" type="slidenum">
              <a:rPr lang="en-US" smtClean="0"/>
              <a:t>11</a:t>
            </a:fld>
            <a:endParaRPr lang="en-US"/>
          </a:p>
        </p:txBody>
      </p:sp>
    </p:spTree>
    <p:extLst>
      <p:ext uri="{BB962C8B-B14F-4D97-AF65-F5344CB8AC3E}">
        <p14:creationId xmlns:p14="http://schemas.microsoft.com/office/powerpoint/2010/main" val="684983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B6124-2713-BA4E-B148-F41DB23DD19A}" type="slidenum">
              <a:rPr lang="en-US" smtClean="0"/>
              <a:t>15</a:t>
            </a:fld>
            <a:endParaRPr lang="en-US"/>
          </a:p>
        </p:txBody>
      </p:sp>
    </p:spTree>
    <p:extLst>
      <p:ext uri="{BB962C8B-B14F-4D97-AF65-F5344CB8AC3E}">
        <p14:creationId xmlns:p14="http://schemas.microsoft.com/office/powerpoint/2010/main" val="290545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B6124-2713-BA4E-B148-F41DB23DD19A}" type="slidenum">
              <a:rPr lang="en-US" smtClean="0"/>
              <a:t>22</a:t>
            </a:fld>
            <a:endParaRPr lang="en-US"/>
          </a:p>
        </p:txBody>
      </p:sp>
    </p:spTree>
    <p:extLst>
      <p:ext uri="{BB962C8B-B14F-4D97-AF65-F5344CB8AC3E}">
        <p14:creationId xmlns:p14="http://schemas.microsoft.com/office/powerpoint/2010/main" val="3942872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B6124-2713-BA4E-B148-F41DB23DD19A}" type="slidenum">
              <a:rPr lang="en-US" smtClean="0"/>
              <a:t>26</a:t>
            </a:fld>
            <a:endParaRPr lang="en-US"/>
          </a:p>
        </p:txBody>
      </p:sp>
    </p:spTree>
    <p:extLst>
      <p:ext uri="{BB962C8B-B14F-4D97-AF65-F5344CB8AC3E}">
        <p14:creationId xmlns:p14="http://schemas.microsoft.com/office/powerpoint/2010/main" val="281004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9B6124-2713-BA4E-B148-F41DB23DD19A}" type="slidenum">
              <a:rPr lang="en-US" smtClean="0"/>
              <a:t>28</a:t>
            </a:fld>
            <a:endParaRPr lang="en-US"/>
          </a:p>
        </p:txBody>
      </p:sp>
    </p:spTree>
    <p:extLst>
      <p:ext uri="{BB962C8B-B14F-4D97-AF65-F5344CB8AC3E}">
        <p14:creationId xmlns:p14="http://schemas.microsoft.com/office/powerpoint/2010/main" val="328987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914487-5935-1E4A-8850-68903CC2A143}"/>
              </a:ext>
            </a:extLst>
          </p:cNvPr>
          <p:cNvSpPr/>
          <p:nvPr userDrawn="1"/>
        </p:nvSpPr>
        <p:spPr>
          <a:xfrm>
            <a:off x="-1" y="-2"/>
            <a:ext cx="12192000" cy="778933"/>
          </a:xfrm>
          <a:prstGeom prst="rect">
            <a:avLst/>
          </a:prstGeom>
          <a:solidFill>
            <a:srgbClr val="8F00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285750" y="228600"/>
            <a:ext cx="4557713" cy="369332"/>
          </a:xfrm>
          <a:prstGeom prst="rect">
            <a:avLst/>
          </a:prstGeom>
          <a:noFill/>
        </p:spPr>
        <p:txBody>
          <a:bodyPr wrap="square" rtlCol="0">
            <a:spAutoFit/>
          </a:bodyPr>
          <a:lstStyle/>
          <a:p>
            <a:r>
              <a:rPr lang="en-US" b="0" i="0" dirty="0">
                <a:solidFill>
                  <a:schemeClr val="bg1"/>
                </a:solidFill>
                <a:latin typeface="Futura LT Pro Book" panose="020B0502020204020303" pitchFamily="34" charset="77"/>
              </a:rPr>
              <a:t>Georgia Farm Bureau</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91976"/>
            <a:ext cx="2743200" cy="365125"/>
          </a:xfrm>
          <a:prstGeom prst="rect">
            <a:avLst/>
          </a:prstGeom>
        </p:spPr>
        <p:txBody>
          <a:bodyPr/>
          <a:lstStyle/>
          <a:p>
            <a:fld id="{AB9353AD-A62F-4847-9CC1-C9B5B0865714}" type="datetimeFigureOut">
              <a:rPr lang="en-US" smtClean="0"/>
              <a:t>5/21/24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980262-8D00-E144-B0F7-0051388D4443}" type="slidenum">
              <a:rPr lang="en-US" smtClean="0"/>
              <a:t>‹#›</a:t>
            </a:fld>
            <a:endParaRPr lang="en-US" dirty="0"/>
          </a:p>
        </p:txBody>
      </p:sp>
    </p:spTree>
    <p:extLst>
      <p:ext uri="{BB962C8B-B14F-4D97-AF65-F5344CB8AC3E}">
        <p14:creationId xmlns:p14="http://schemas.microsoft.com/office/powerpoint/2010/main" val="509753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91976"/>
            <a:ext cx="2743200" cy="365125"/>
          </a:xfrm>
          <a:prstGeom prst="rect">
            <a:avLst/>
          </a:prstGeom>
        </p:spPr>
        <p:txBody>
          <a:bodyPr/>
          <a:lstStyle/>
          <a:p>
            <a:fld id="{AB9353AD-A62F-4847-9CC1-C9B5B0865714}" type="datetimeFigureOut">
              <a:rPr lang="en-US" smtClean="0"/>
              <a:t>5/21/24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980262-8D00-E144-B0F7-0051388D4443}" type="slidenum">
              <a:rPr lang="en-US" smtClean="0"/>
              <a:t>‹#›</a:t>
            </a:fld>
            <a:endParaRPr lang="en-US" dirty="0"/>
          </a:p>
        </p:txBody>
      </p:sp>
    </p:spTree>
    <p:extLst>
      <p:ext uri="{BB962C8B-B14F-4D97-AF65-F5344CB8AC3E}">
        <p14:creationId xmlns:p14="http://schemas.microsoft.com/office/powerpoint/2010/main" val="1109344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91976"/>
            <a:ext cx="2743200" cy="365125"/>
          </a:xfrm>
          <a:prstGeom prst="rect">
            <a:avLst/>
          </a:prstGeom>
        </p:spPr>
        <p:txBody>
          <a:bodyPr/>
          <a:lstStyle/>
          <a:p>
            <a:fld id="{AB9353AD-A62F-4847-9CC1-C9B5B0865714}" type="datetimeFigureOut">
              <a:rPr lang="en-US" smtClean="0"/>
              <a:t>5/21/24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980262-8D00-E144-B0F7-0051388D4443}" type="slidenum">
              <a:rPr lang="en-US" smtClean="0"/>
              <a:t>‹#›</a:t>
            </a:fld>
            <a:endParaRPr lang="en-US" dirty="0"/>
          </a:p>
        </p:txBody>
      </p:sp>
    </p:spTree>
    <p:extLst>
      <p:ext uri="{BB962C8B-B14F-4D97-AF65-F5344CB8AC3E}">
        <p14:creationId xmlns:p14="http://schemas.microsoft.com/office/powerpoint/2010/main" val="29733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8B8E79-9CB8-4B42-8EBC-658CB4331493}"/>
              </a:ext>
            </a:extLst>
          </p:cNvPr>
          <p:cNvSpPr/>
          <p:nvPr userDrawn="1"/>
        </p:nvSpPr>
        <p:spPr>
          <a:xfrm>
            <a:off x="-1" y="4167"/>
            <a:ext cx="12192000" cy="778933"/>
          </a:xfrm>
          <a:prstGeom prst="rect">
            <a:avLst/>
          </a:prstGeom>
          <a:solidFill>
            <a:srgbClr val="8F00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285750" y="228600"/>
            <a:ext cx="4557713" cy="369332"/>
          </a:xfrm>
          <a:prstGeom prst="rect">
            <a:avLst/>
          </a:prstGeom>
          <a:noFill/>
        </p:spPr>
        <p:txBody>
          <a:bodyPr wrap="square" rtlCol="0">
            <a:spAutoFit/>
          </a:bodyPr>
          <a:lstStyle/>
          <a:p>
            <a:r>
              <a:rPr lang="en-US" b="0" i="0" dirty="0">
                <a:solidFill>
                  <a:schemeClr val="bg1"/>
                </a:solidFill>
                <a:latin typeface="Futura LT Pro Book" panose="020B0502020204020303" pitchFamily="34" charset="77"/>
              </a:rPr>
              <a:t>Georgia Farm Bureau</a:t>
            </a:r>
          </a:p>
        </p:txBody>
      </p:sp>
    </p:spTree>
    <p:extLst>
      <p:ext uri="{BB962C8B-B14F-4D97-AF65-F5344CB8AC3E}">
        <p14:creationId xmlns:p14="http://schemas.microsoft.com/office/powerpoint/2010/main" val="2094593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51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91976"/>
            <a:ext cx="2743200" cy="365125"/>
          </a:xfrm>
          <a:prstGeom prst="rect">
            <a:avLst/>
          </a:prstGeom>
        </p:spPr>
        <p:txBody>
          <a:bodyPr/>
          <a:lstStyle/>
          <a:p>
            <a:fld id="{AB9353AD-A62F-4847-9CC1-C9B5B0865714}" type="datetimeFigureOut">
              <a:rPr lang="en-US" smtClean="0"/>
              <a:t>5/21/24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980262-8D00-E144-B0F7-0051388D4443}" type="slidenum">
              <a:rPr lang="en-US" smtClean="0"/>
              <a:t>‹#›</a:t>
            </a:fld>
            <a:endParaRPr lang="en-US" dirty="0"/>
          </a:p>
        </p:txBody>
      </p:sp>
    </p:spTree>
    <p:extLst>
      <p:ext uri="{BB962C8B-B14F-4D97-AF65-F5344CB8AC3E}">
        <p14:creationId xmlns:p14="http://schemas.microsoft.com/office/powerpoint/2010/main" val="999890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91976"/>
            <a:ext cx="2743200" cy="365125"/>
          </a:xfrm>
          <a:prstGeom prst="rect">
            <a:avLst/>
          </a:prstGeom>
        </p:spPr>
        <p:txBody>
          <a:bodyPr/>
          <a:lstStyle/>
          <a:p>
            <a:fld id="{AB9353AD-A62F-4847-9CC1-C9B5B0865714}" type="datetimeFigureOut">
              <a:rPr lang="en-US" smtClean="0"/>
              <a:t>5/21/24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980262-8D00-E144-B0F7-0051388D4443}" type="slidenum">
              <a:rPr lang="en-US" smtClean="0"/>
              <a:t>‹#›</a:t>
            </a:fld>
            <a:endParaRPr lang="en-US" dirty="0"/>
          </a:p>
        </p:txBody>
      </p:sp>
    </p:spTree>
    <p:extLst>
      <p:ext uri="{BB962C8B-B14F-4D97-AF65-F5344CB8AC3E}">
        <p14:creationId xmlns:p14="http://schemas.microsoft.com/office/powerpoint/2010/main" val="1107843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91976"/>
            <a:ext cx="2743200" cy="365125"/>
          </a:xfrm>
          <a:prstGeom prst="rect">
            <a:avLst/>
          </a:prstGeom>
        </p:spPr>
        <p:txBody>
          <a:bodyPr/>
          <a:lstStyle/>
          <a:p>
            <a:fld id="{AB9353AD-A62F-4847-9CC1-C9B5B0865714}" type="datetimeFigureOut">
              <a:rPr lang="en-US" smtClean="0"/>
              <a:t>5/21/24</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980262-8D00-E144-B0F7-0051388D4443}" type="slidenum">
              <a:rPr lang="en-US" smtClean="0"/>
              <a:t>‹#›</a:t>
            </a:fld>
            <a:endParaRPr lang="en-US" dirty="0"/>
          </a:p>
        </p:txBody>
      </p:sp>
    </p:spTree>
    <p:extLst>
      <p:ext uri="{BB962C8B-B14F-4D97-AF65-F5344CB8AC3E}">
        <p14:creationId xmlns:p14="http://schemas.microsoft.com/office/powerpoint/2010/main" val="846720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91976"/>
            <a:ext cx="2743200" cy="365125"/>
          </a:xfrm>
          <a:prstGeom prst="rect">
            <a:avLst/>
          </a:prstGeom>
        </p:spPr>
        <p:txBody>
          <a:bodyPr/>
          <a:lstStyle/>
          <a:p>
            <a:fld id="{AB9353AD-A62F-4847-9CC1-C9B5B0865714}" type="datetimeFigureOut">
              <a:rPr lang="en-US" smtClean="0"/>
              <a:t>5/21/24</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980262-8D00-E144-B0F7-0051388D4443}" type="slidenum">
              <a:rPr lang="en-US" smtClean="0"/>
              <a:t>‹#›</a:t>
            </a:fld>
            <a:endParaRPr lang="en-US" dirty="0"/>
          </a:p>
        </p:txBody>
      </p:sp>
    </p:spTree>
    <p:extLst>
      <p:ext uri="{BB962C8B-B14F-4D97-AF65-F5344CB8AC3E}">
        <p14:creationId xmlns:p14="http://schemas.microsoft.com/office/powerpoint/2010/main" val="160268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91976"/>
            <a:ext cx="2743200" cy="365125"/>
          </a:xfrm>
          <a:prstGeom prst="rect">
            <a:avLst/>
          </a:prstGeom>
        </p:spPr>
        <p:txBody>
          <a:bodyPr/>
          <a:lstStyle/>
          <a:p>
            <a:fld id="{AB9353AD-A62F-4847-9CC1-C9B5B0865714}" type="datetimeFigureOut">
              <a:rPr lang="en-US" smtClean="0"/>
              <a:t>5/21/24</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980262-8D00-E144-B0F7-0051388D4443}" type="slidenum">
              <a:rPr lang="en-US" smtClean="0"/>
              <a:t>‹#›</a:t>
            </a:fld>
            <a:endParaRPr lang="en-US" dirty="0"/>
          </a:p>
        </p:txBody>
      </p:sp>
    </p:spTree>
    <p:extLst>
      <p:ext uri="{BB962C8B-B14F-4D97-AF65-F5344CB8AC3E}">
        <p14:creationId xmlns:p14="http://schemas.microsoft.com/office/powerpoint/2010/main" val="368754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91976"/>
            <a:ext cx="2743200" cy="365125"/>
          </a:xfrm>
          <a:prstGeom prst="rect">
            <a:avLst/>
          </a:prstGeom>
        </p:spPr>
        <p:txBody>
          <a:bodyPr/>
          <a:lstStyle/>
          <a:p>
            <a:fld id="{AB9353AD-A62F-4847-9CC1-C9B5B0865714}" type="datetimeFigureOut">
              <a:rPr lang="en-US" smtClean="0"/>
              <a:t>5/21/24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980262-8D00-E144-B0F7-0051388D4443}" type="slidenum">
              <a:rPr lang="en-US" smtClean="0"/>
              <a:t>‹#›</a:t>
            </a:fld>
            <a:endParaRPr lang="en-US" dirty="0"/>
          </a:p>
        </p:txBody>
      </p:sp>
    </p:spTree>
    <p:extLst>
      <p:ext uri="{BB962C8B-B14F-4D97-AF65-F5344CB8AC3E}">
        <p14:creationId xmlns:p14="http://schemas.microsoft.com/office/powerpoint/2010/main" val="11529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5391397"/>
            <a:ext cx="12192000" cy="1466603"/>
          </a:xfrm>
          <a:prstGeom prst="rect">
            <a:avLst/>
          </a:prstGeom>
          <a:solidFill>
            <a:schemeClr val="bg1"/>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pic>
        <p:nvPicPr>
          <p:cNvPr id="7" name="Content Placeholder 3"/>
          <p:cNvPicPr>
            <a:picLocks noChangeAspect="1"/>
          </p:cNvPicPr>
          <p:nvPr userDrawn="1"/>
        </p:nvPicPr>
        <p:blipFill>
          <a:blip r:embed="rId14"/>
          <a:stretch>
            <a:fillRect/>
          </a:stretch>
        </p:blipFill>
        <p:spPr>
          <a:xfrm>
            <a:off x="10490885" y="5616021"/>
            <a:ext cx="1299643" cy="908693"/>
          </a:xfrm>
          <a:prstGeom prst="rect">
            <a:avLst/>
          </a:prstGeom>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gfb.org/content/userfiles/files/cfm-2024-passport-4x9_Panaprint_PROOF4%5B21%5D.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751C87F-F2C4-1D43-AD1F-C3AA5415453D}"/>
              </a:ext>
            </a:extLst>
          </p:cNvPr>
          <p:cNvPicPr>
            <a:picLocks noChangeAspect="1"/>
          </p:cNvPicPr>
          <p:nvPr/>
        </p:nvPicPr>
        <p:blipFill>
          <a:blip r:embed="rId3"/>
          <a:srcRect/>
          <a:stretch/>
        </p:blipFill>
        <p:spPr>
          <a:xfrm>
            <a:off x="301425" y="362527"/>
            <a:ext cx="11589149" cy="6132944"/>
          </a:xfrm>
          <a:prstGeom prst="rect">
            <a:avLst/>
          </a:prstGeom>
        </p:spPr>
      </p:pic>
      <p:pic>
        <p:nvPicPr>
          <p:cNvPr id="8" name="Picture 7">
            <a:extLst>
              <a:ext uri="{FF2B5EF4-FFF2-40B4-BE49-F238E27FC236}">
                <a16:creationId xmlns:a16="http://schemas.microsoft.com/office/drawing/2014/main" id="{25C01B31-18B4-4943-8023-CB61FDE19A93}"/>
              </a:ext>
            </a:extLst>
          </p:cNvPr>
          <p:cNvPicPr>
            <a:picLocks noChangeAspect="1"/>
          </p:cNvPicPr>
          <p:nvPr/>
        </p:nvPicPr>
        <p:blipFill>
          <a:blip r:embed="rId4"/>
          <a:srcRect/>
          <a:stretch/>
        </p:blipFill>
        <p:spPr>
          <a:xfrm>
            <a:off x="5588668" y="115910"/>
            <a:ext cx="1014664" cy="709439"/>
          </a:xfrm>
          <a:prstGeom prst="rect">
            <a:avLst/>
          </a:prstGeom>
        </p:spPr>
      </p:pic>
      <p:sp>
        <p:nvSpPr>
          <p:cNvPr id="5" name="Title 1">
            <a:extLst>
              <a:ext uri="{FF2B5EF4-FFF2-40B4-BE49-F238E27FC236}">
                <a16:creationId xmlns:a16="http://schemas.microsoft.com/office/drawing/2014/main" id="{E61BE7F8-31EB-0D4A-9FB1-E6598C5B7638}"/>
              </a:ext>
            </a:extLst>
          </p:cNvPr>
          <p:cNvSpPr txBox="1">
            <a:spLocks/>
          </p:cNvSpPr>
          <p:nvPr/>
        </p:nvSpPr>
        <p:spPr>
          <a:xfrm>
            <a:off x="1294240" y="1605541"/>
            <a:ext cx="10311442" cy="8383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b="1" dirty="0">
                <a:solidFill>
                  <a:srgbClr val="981A32"/>
                </a:solidFill>
                <a:latin typeface="Futura LT Pro Book" panose="020B0502020204020303" pitchFamily="34" charset="77"/>
              </a:rPr>
              <a:t>Georgia Farm Bureau</a:t>
            </a:r>
          </a:p>
          <a:p>
            <a:endParaRPr lang="en-US" sz="6000" dirty="0">
              <a:latin typeface="Futura LT Pro Book" panose="020B0502020204020303" pitchFamily="34" charset="77"/>
            </a:endParaRPr>
          </a:p>
        </p:txBody>
      </p:sp>
      <p:sp>
        <p:nvSpPr>
          <p:cNvPr id="7" name="Title 1">
            <a:extLst>
              <a:ext uri="{FF2B5EF4-FFF2-40B4-BE49-F238E27FC236}">
                <a16:creationId xmlns:a16="http://schemas.microsoft.com/office/drawing/2014/main" id="{E1E6D576-15BB-DD41-BA61-F0301CEE0F5A}"/>
              </a:ext>
            </a:extLst>
          </p:cNvPr>
          <p:cNvSpPr txBox="1">
            <a:spLocks/>
          </p:cNvSpPr>
          <p:nvPr/>
        </p:nvSpPr>
        <p:spPr>
          <a:xfrm>
            <a:off x="1294240" y="2316970"/>
            <a:ext cx="10033122" cy="8383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latin typeface="Futura LT Pro Medium" panose="020B0502020204020303" pitchFamily="34" charset="77"/>
              </a:rPr>
              <a:t>Your Name, Georgia Farm Bureau</a:t>
            </a:r>
          </a:p>
        </p:txBody>
      </p:sp>
    </p:spTree>
    <p:extLst>
      <p:ext uri="{BB962C8B-B14F-4D97-AF65-F5344CB8AC3E}">
        <p14:creationId xmlns:p14="http://schemas.microsoft.com/office/powerpoint/2010/main" val="22222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0AAE-44E6-5242-BE24-962508F80047}"/>
              </a:ext>
            </a:extLst>
          </p:cNvPr>
          <p:cNvSpPr txBox="1">
            <a:spLocks/>
          </p:cNvSpPr>
          <p:nvPr/>
        </p:nvSpPr>
        <p:spPr>
          <a:xfrm>
            <a:off x="426870" y="1056904"/>
            <a:ext cx="10515600" cy="1572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2432"/>
                </a:solidFill>
                <a:latin typeface="Futura" panose="020B0602020204020303" pitchFamily="34" charset="-79"/>
                <a:cs typeface="Futura" panose="020B0602020204020303" pitchFamily="34" charset="-79"/>
              </a:rPr>
              <a:t>About Georgia Farm Bureau</a:t>
            </a:r>
          </a:p>
        </p:txBody>
      </p:sp>
      <p:sp>
        <p:nvSpPr>
          <p:cNvPr id="3" name="Content Placeholder 2">
            <a:extLst>
              <a:ext uri="{FF2B5EF4-FFF2-40B4-BE49-F238E27FC236}">
                <a16:creationId xmlns:a16="http://schemas.microsoft.com/office/drawing/2014/main" id="{384D1182-BED5-704F-8163-3913491F715C}"/>
              </a:ext>
            </a:extLst>
          </p:cNvPr>
          <p:cNvSpPr txBox="1">
            <a:spLocks/>
          </p:cNvSpPr>
          <p:nvPr/>
        </p:nvSpPr>
        <p:spPr>
          <a:xfrm>
            <a:off x="395260" y="1923803"/>
            <a:ext cx="10788555" cy="425315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Since its inception, the primary, ongoing goal of Farm Bureau is:</a:t>
            </a:r>
          </a:p>
          <a:p>
            <a:pPr lvl="1"/>
            <a:r>
              <a:rPr lang="en-US"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to be a united voice in the legislative arena</a:t>
            </a:r>
          </a:p>
          <a:p>
            <a:pPr lvl="1"/>
            <a:r>
              <a:rPr lang="en-US"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to promote farm markets</a:t>
            </a:r>
          </a:p>
          <a:p>
            <a:pPr lvl="1"/>
            <a:r>
              <a:rPr lang="en-US"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to provide leadership to Georgia's agricultural community</a:t>
            </a:r>
          </a:p>
        </p:txBody>
      </p:sp>
    </p:spTree>
    <p:extLst>
      <p:ext uri="{BB962C8B-B14F-4D97-AF65-F5344CB8AC3E}">
        <p14:creationId xmlns:p14="http://schemas.microsoft.com/office/powerpoint/2010/main" val="2635327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56FB78-5791-1948-8C31-E81EB86623A5}"/>
              </a:ext>
            </a:extLst>
          </p:cNvPr>
          <p:cNvPicPr>
            <a:picLocks noChangeAspect="1"/>
          </p:cNvPicPr>
          <p:nvPr/>
        </p:nvPicPr>
        <p:blipFill>
          <a:blip r:embed="rId3"/>
          <a:srcRect/>
          <a:stretch/>
        </p:blipFill>
        <p:spPr>
          <a:xfrm>
            <a:off x="301425" y="362527"/>
            <a:ext cx="11589149" cy="6132943"/>
          </a:xfrm>
          <a:prstGeom prst="rect">
            <a:avLst/>
          </a:prstGeom>
        </p:spPr>
      </p:pic>
      <p:pic>
        <p:nvPicPr>
          <p:cNvPr id="8" name="Picture 7">
            <a:extLst>
              <a:ext uri="{FF2B5EF4-FFF2-40B4-BE49-F238E27FC236}">
                <a16:creationId xmlns:a16="http://schemas.microsoft.com/office/drawing/2014/main" id="{25C01B31-18B4-4943-8023-CB61FDE19A93}"/>
              </a:ext>
            </a:extLst>
          </p:cNvPr>
          <p:cNvPicPr>
            <a:picLocks noChangeAspect="1"/>
          </p:cNvPicPr>
          <p:nvPr/>
        </p:nvPicPr>
        <p:blipFill>
          <a:blip r:embed="rId4"/>
          <a:srcRect/>
          <a:stretch/>
        </p:blipFill>
        <p:spPr>
          <a:xfrm>
            <a:off x="5588668" y="115910"/>
            <a:ext cx="1014664" cy="709439"/>
          </a:xfrm>
          <a:prstGeom prst="rect">
            <a:avLst/>
          </a:prstGeom>
        </p:spPr>
      </p:pic>
      <p:sp>
        <p:nvSpPr>
          <p:cNvPr id="7" name="Title 1">
            <a:extLst>
              <a:ext uri="{FF2B5EF4-FFF2-40B4-BE49-F238E27FC236}">
                <a16:creationId xmlns:a16="http://schemas.microsoft.com/office/drawing/2014/main" id="{83E2EF81-5DEE-DF4E-9074-B7768F474B09}"/>
              </a:ext>
            </a:extLst>
          </p:cNvPr>
          <p:cNvSpPr txBox="1">
            <a:spLocks/>
          </p:cNvSpPr>
          <p:nvPr/>
        </p:nvSpPr>
        <p:spPr>
          <a:xfrm>
            <a:off x="1111363" y="1605541"/>
            <a:ext cx="10779211" cy="8383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b="1" dirty="0">
                <a:solidFill>
                  <a:srgbClr val="981A32"/>
                </a:solidFill>
                <a:latin typeface="Futura LT Pro Book" panose="020B0502020204020303" pitchFamily="34" charset="77"/>
              </a:rPr>
              <a:t>Public Policy and Advocacy</a:t>
            </a:r>
          </a:p>
          <a:p>
            <a:endParaRPr lang="en-US" sz="6000" dirty="0">
              <a:latin typeface="Futura LT Pro Book" panose="020B0502020204020303" pitchFamily="34" charset="77"/>
            </a:endParaRPr>
          </a:p>
        </p:txBody>
      </p:sp>
    </p:spTree>
    <p:extLst>
      <p:ext uri="{BB962C8B-B14F-4D97-AF65-F5344CB8AC3E}">
        <p14:creationId xmlns:p14="http://schemas.microsoft.com/office/powerpoint/2010/main" val="3355821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0AAE-44E6-5242-BE24-962508F80047}"/>
              </a:ext>
            </a:extLst>
          </p:cNvPr>
          <p:cNvSpPr txBox="1">
            <a:spLocks/>
          </p:cNvSpPr>
          <p:nvPr/>
        </p:nvSpPr>
        <p:spPr>
          <a:xfrm>
            <a:off x="426870" y="1056904"/>
            <a:ext cx="10515600" cy="1572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2432"/>
                </a:solidFill>
                <a:latin typeface="Futura" panose="020B0602020204020303" pitchFamily="34" charset="-79"/>
                <a:cs typeface="Futura" panose="020B0602020204020303" pitchFamily="34" charset="-79"/>
              </a:rPr>
              <a:t>Public Policy</a:t>
            </a:r>
          </a:p>
        </p:txBody>
      </p:sp>
      <p:sp>
        <p:nvSpPr>
          <p:cNvPr id="3" name="Content Placeholder 2">
            <a:extLst>
              <a:ext uri="{FF2B5EF4-FFF2-40B4-BE49-F238E27FC236}">
                <a16:creationId xmlns:a16="http://schemas.microsoft.com/office/drawing/2014/main" id="{384D1182-BED5-704F-8163-3913491F715C}"/>
              </a:ext>
            </a:extLst>
          </p:cNvPr>
          <p:cNvSpPr txBox="1">
            <a:spLocks/>
          </p:cNvSpPr>
          <p:nvPr/>
        </p:nvSpPr>
        <p:spPr>
          <a:xfrm>
            <a:off x="395260" y="1923803"/>
            <a:ext cx="10788555" cy="425315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Georgia Farm Bureau's Public Policy Department is charged with pursuing one of the original purposes of Georgia Farm Bureau: to represent farmers and agriculture in the legislative arena.  The department facilitates th</a:t>
            </a:r>
            <a:r>
              <a:rPr lang="en-US" sz="2400" dirty="0">
                <a:solidFill>
                  <a:srgbClr val="212121"/>
                </a:solidFill>
                <a:latin typeface="Open Sans" panose="020B0606030504020204" pitchFamily="34" charset="0"/>
                <a:ea typeface="Open Sans" panose="020B0606030504020204" pitchFamily="34" charset="0"/>
                <a:cs typeface="Open Sans" panose="020B0606030504020204" pitchFamily="34" charset="0"/>
              </a:rPr>
              <a:t>e grassroots development </a:t>
            </a:r>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of Georgia Farm Bureau policy and then implements that policy through a number of legislative activities.  </a:t>
            </a:r>
          </a:p>
          <a:p>
            <a:pPr algn="l"/>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The Public Policy Department also serves Georgia Farm Bureau's Commodity Advisory Committees, represent GFB on the state's Agricultural Commodity Commissions, and maintain relationships with other commodity organizations and stakeholders. </a:t>
            </a:r>
          </a:p>
          <a:p>
            <a:endParaRPr lang="en-US"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32250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0AAE-44E6-5242-BE24-962508F80047}"/>
              </a:ext>
            </a:extLst>
          </p:cNvPr>
          <p:cNvSpPr txBox="1">
            <a:spLocks/>
          </p:cNvSpPr>
          <p:nvPr/>
        </p:nvSpPr>
        <p:spPr>
          <a:xfrm>
            <a:off x="426870" y="1056904"/>
            <a:ext cx="10515600" cy="1572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2432"/>
                </a:solidFill>
                <a:latin typeface="Futura" panose="020B0602020204020303" pitchFamily="34" charset="-79"/>
                <a:cs typeface="Futura" panose="020B0602020204020303" pitchFamily="34" charset="-79"/>
              </a:rPr>
              <a:t>Public Policy – Grassroots Development</a:t>
            </a:r>
          </a:p>
        </p:txBody>
      </p:sp>
      <p:sp>
        <p:nvSpPr>
          <p:cNvPr id="3" name="Content Placeholder 2">
            <a:extLst>
              <a:ext uri="{FF2B5EF4-FFF2-40B4-BE49-F238E27FC236}">
                <a16:creationId xmlns:a16="http://schemas.microsoft.com/office/drawing/2014/main" id="{384D1182-BED5-704F-8163-3913491F715C}"/>
              </a:ext>
            </a:extLst>
          </p:cNvPr>
          <p:cNvSpPr txBox="1">
            <a:spLocks/>
          </p:cNvSpPr>
          <p:nvPr/>
        </p:nvSpPr>
        <p:spPr>
          <a:xfrm>
            <a:off x="395260" y="2464231"/>
            <a:ext cx="10788555" cy="371273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l">
              <a:buNone/>
            </a:pPr>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The development of Georgia Farm Bureau policy is truly a grass-roots effort. This process, which began over 65 years ago, is the backbone to our organization. Policy development allows members to decide the positions we take in Washington and Atlanta. Farm Bureau is one of the few organizations that uses a true democratic process for representing members' views.  </a:t>
            </a:r>
          </a:p>
        </p:txBody>
      </p:sp>
    </p:spTree>
    <p:extLst>
      <p:ext uri="{BB962C8B-B14F-4D97-AF65-F5344CB8AC3E}">
        <p14:creationId xmlns:p14="http://schemas.microsoft.com/office/powerpoint/2010/main" val="1346205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0AAE-44E6-5242-BE24-962508F80047}"/>
              </a:ext>
            </a:extLst>
          </p:cNvPr>
          <p:cNvSpPr txBox="1">
            <a:spLocks/>
          </p:cNvSpPr>
          <p:nvPr/>
        </p:nvSpPr>
        <p:spPr>
          <a:xfrm>
            <a:off x="426870" y="1056904"/>
            <a:ext cx="10515600" cy="1572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2432"/>
                </a:solidFill>
                <a:latin typeface="Futura" panose="020B0602020204020303" pitchFamily="34" charset="-79"/>
                <a:cs typeface="Futura" panose="020B0602020204020303" pitchFamily="34" charset="-79"/>
              </a:rPr>
              <a:t>Public Policy – Local, State and National Focus</a:t>
            </a:r>
          </a:p>
        </p:txBody>
      </p:sp>
      <p:sp>
        <p:nvSpPr>
          <p:cNvPr id="3" name="Content Placeholder 2">
            <a:extLst>
              <a:ext uri="{FF2B5EF4-FFF2-40B4-BE49-F238E27FC236}">
                <a16:creationId xmlns:a16="http://schemas.microsoft.com/office/drawing/2014/main" id="{384D1182-BED5-704F-8163-3913491F715C}"/>
              </a:ext>
            </a:extLst>
          </p:cNvPr>
          <p:cNvSpPr txBox="1">
            <a:spLocks/>
          </p:cNvSpPr>
          <p:nvPr/>
        </p:nvSpPr>
        <p:spPr>
          <a:xfrm>
            <a:off x="395260" y="2448732"/>
            <a:ext cx="10788555" cy="372823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l">
              <a:buNone/>
            </a:pPr>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The other side of the Public Policy Department coin works with Farm Bureau leadership to promote the organization’s objectives at all levels of government.  We assist county Farm Bureaus on local issues, work to implement state and federal policy, and inform our membership of the outcomes.  Our goal is to act as an intermediate between the farmers and their elected officials. We maintain a daily presence at the State Capitol working to deliver the farmers' message and implement Farm Bureau policy.</a:t>
            </a:r>
          </a:p>
        </p:txBody>
      </p:sp>
    </p:spTree>
    <p:extLst>
      <p:ext uri="{BB962C8B-B14F-4D97-AF65-F5344CB8AC3E}">
        <p14:creationId xmlns:p14="http://schemas.microsoft.com/office/powerpoint/2010/main" val="118445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56FB78-5791-1948-8C31-E81EB86623A5}"/>
              </a:ext>
            </a:extLst>
          </p:cNvPr>
          <p:cNvPicPr>
            <a:picLocks noChangeAspect="1"/>
          </p:cNvPicPr>
          <p:nvPr/>
        </p:nvPicPr>
        <p:blipFill>
          <a:blip r:embed="rId3"/>
          <a:srcRect/>
          <a:stretch/>
        </p:blipFill>
        <p:spPr>
          <a:xfrm>
            <a:off x="301425" y="362527"/>
            <a:ext cx="11589149" cy="6132943"/>
          </a:xfrm>
          <a:prstGeom prst="rect">
            <a:avLst/>
          </a:prstGeom>
        </p:spPr>
      </p:pic>
      <p:pic>
        <p:nvPicPr>
          <p:cNvPr id="8" name="Picture 7">
            <a:extLst>
              <a:ext uri="{FF2B5EF4-FFF2-40B4-BE49-F238E27FC236}">
                <a16:creationId xmlns:a16="http://schemas.microsoft.com/office/drawing/2014/main" id="{25C01B31-18B4-4943-8023-CB61FDE19A93}"/>
              </a:ext>
            </a:extLst>
          </p:cNvPr>
          <p:cNvPicPr>
            <a:picLocks noChangeAspect="1"/>
          </p:cNvPicPr>
          <p:nvPr/>
        </p:nvPicPr>
        <p:blipFill>
          <a:blip r:embed="rId4"/>
          <a:srcRect/>
          <a:stretch/>
        </p:blipFill>
        <p:spPr>
          <a:xfrm>
            <a:off x="5588668" y="115910"/>
            <a:ext cx="1014664" cy="709439"/>
          </a:xfrm>
          <a:prstGeom prst="rect">
            <a:avLst/>
          </a:prstGeom>
        </p:spPr>
      </p:pic>
      <p:sp>
        <p:nvSpPr>
          <p:cNvPr id="7" name="Title 1">
            <a:extLst>
              <a:ext uri="{FF2B5EF4-FFF2-40B4-BE49-F238E27FC236}">
                <a16:creationId xmlns:a16="http://schemas.microsoft.com/office/drawing/2014/main" id="{83E2EF81-5DEE-DF4E-9074-B7768F474B09}"/>
              </a:ext>
            </a:extLst>
          </p:cNvPr>
          <p:cNvSpPr txBox="1">
            <a:spLocks/>
          </p:cNvSpPr>
          <p:nvPr/>
        </p:nvSpPr>
        <p:spPr>
          <a:xfrm>
            <a:off x="1111363" y="1605541"/>
            <a:ext cx="10779211" cy="8383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b="1" dirty="0">
                <a:solidFill>
                  <a:srgbClr val="981A32"/>
                </a:solidFill>
                <a:latin typeface="Futura LT Pro Book" panose="020B0502020204020303" pitchFamily="34" charset="77"/>
              </a:rPr>
              <a:t>GFB Programs</a:t>
            </a:r>
          </a:p>
          <a:p>
            <a:endParaRPr lang="en-US" sz="6000" dirty="0">
              <a:latin typeface="Futura LT Pro Book" panose="020B0502020204020303" pitchFamily="34" charset="77"/>
            </a:endParaRPr>
          </a:p>
        </p:txBody>
      </p:sp>
    </p:spTree>
    <p:extLst>
      <p:ext uri="{BB962C8B-B14F-4D97-AF65-F5344CB8AC3E}">
        <p14:creationId xmlns:p14="http://schemas.microsoft.com/office/powerpoint/2010/main" val="2305674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0AAE-44E6-5242-BE24-962508F80047}"/>
              </a:ext>
            </a:extLst>
          </p:cNvPr>
          <p:cNvSpPr txBox="1">
            <a:spLocks/>
          </p:cNvSpPr>
          <p:nvPr/>
        </p:nvSpPr>
        <p:spPr>
          <a:xfrm>
            <a:off x="426870" y="1056904"/>
            <a:ext cx="10515600" cy="1572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2432"/>
                </a:solidFill>
                <a:latin typeface="Futura" panose="020B0602020204020303" pitchFamily="34" charset="-79"/>
                <a:cs typeface="Futura" panose="020B0602020204020303" pitchFamily="34" charset="-79"/>
              </a:rPr>
              <a:t>Ag in the Classroom</a:t>
            </a:r>
          </a:p>
        </p:txBody>
      </p:sp>
      <p:sp>
        <p:nvSpPr>
          <p:cNvPr id="3" name="Content Placeholder 2">
            <a:extLst>
              <a:ext uri="{FF2B5EF4-FFF2-40B4-BE49-F238E27FC236}">
                <a16:creationId xmlns:a16="http://schemas.microsoft.com/office/drawing/2014/main" id="{384D1182-BED5-704F-8163-3913491F715C}"/>
              </a:ext>
            </a:extLst>
          </p:cNvPr>
          <p:cNvSpPr txBox="1">
            <a:spLocks/>
          </p:cNvSpPr>
          <p:nvPr/>
        </p:nvSpPr>
        <p:spPr>
          <a:xfrm>
            <a:off x="395260" y="1923803"/>
            <a:ext cx="10788555" cy="425315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Agriculture is Georgia’s largest industry. It is an important component of the state’s economy and provides one in seven jobs in agriculturally related fields. </a:t>
            </a:r>
          </a:p>
          <a:p>
            <a:pPr marL="0" indent="0">
              <a:buNone/>
            </a:pPr>
            <a:endParaRPr lang="en-US" sz="2400" dirty="0">
              <a:solidFill>
                <a:srgbClr val="21212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However, less than 2% of the population actually lives on the farm and few people have any knowledge of how the food and fiber system works to provide us with food, clothing and shelter.</a:t>
            </a:r>
          </a:p>
          <a:p>
            <a:endParaRPr lang="en-US"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0487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0AAE-44E6-5242-BE24-962508F80047}"/>
              </a:ext>
            </a:extLst>
          </p:cNvPr>
          <p:cNvSpPr txBox="1">
            <a:spLocks/>
          </p:cNvSpPr>
          <p:nvPr/>
        </p:nvSpPr>
        <p:spPr>
          <a:xfrm>
            <a:off x="426870" y="1056904"/>
            <a:ext cx="10515600" cy="1572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2432"/>
                </a:solidFill>
                <a:latin typeface="Futura" panose="020B0602020204020303" pitchFamily="34" charset="-79"/>
                <a:cs typeface="Futura" panose="020B0602020204020303" pitchFamily="34" charset="-79"/>
              </a:rPr>
              <a:t>Ag in the Classroom</a:t>
            </a:r>
          </a:p>
        </p:txBody>
      </p:sp>
      <p:sp>
        <p:nvSpPr>
          <p:cNvPr id="3" name="Content Placeholder 2">
            <a:extLst>
              <a:ext uri="{FF2B5EF4-FFF2-40B4-BE49-F238E27FC236}">
                <a16:creationId xmlns:a16="http://schemas.microsoft.com/office/drawing/2014/main" id="{384D1182-BED5-704F-8163-3913491F715C}"/>
              </a:ext>
            </a:extLst>
          </p:cNvPr>
          <p:cNvSpPr txBox="1">
            <a:spLocks/>
          </p:cNvSpPr>
          <p:nvPr/>
        </p:nvSpPr>
        <p:spPr>
          <a:xfrm>
            <a:off x="395260" y="1923803"/>
            <a:ext cx="10788555" cy="425315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The purpose of the Georgia Agriculture in the Classroom program is to increase agricultural literacy among children and the general public. It provides tools for more effective teaching about agriculture and its role in an interdependent society, and to assist Georgia ’s educators in implementing the instruction of agriculture-related concepts in the classroom.</a:t>
            </a:r>
          </a:p>
          <a:p>
            <a:pPr algn="l"/>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This mission is achieved through the activities of county Farm Bureau volunteers in their local communities and through teacher training courses held throughout the state.</a:t>
            </a:r>
          </a:p>
          <a:p>
            <a:endParaRPr lang="en-US"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94709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0AAE-44E6-5242-BE24-962508F80047}"/>
              </a:ext>
            </a:extLst>
          </p:cNvPr>
          <p:cNvSpPr txBox="1">
            <a:spLocks/>
          </p:cNvSpPr>
          <p:nvPr/>
        </p:nvSpPr>
        <p:spPr>
          <a:xfrm>
            <a:off x="426870" y="1056904"/>
            <a:ext cx="10515600" cy="1572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2432"/>
                </a:solidFill>
                <a:latin typeface="Futura" panose="020B0602020204020303" pitchFamily="34" charset="-79"/>
                <a:cs typeface="Futura" panose="020B0602020204020303" pitchFamily="34" charset="-79"/>
              </a:rPr>
              <a:t>Free Educational Resources</a:t>
            </a:r>
          </a:p>
        </p:txBody>
      </p:sp>
      <p:sp>
        <p:nvSpPr>
          <p:cNvPr id="3" name="Content Placeholder 2">
            <a:extLst>
              <a:ext uri="{FF2B5EF4-FFF2-40B4-BE49-F238E27FC236}">
                <a16:creationId xmlns:a16="http://schemas.microsoft.com/office/drawing/2014/main" id="{384D1182-BED5-704F-8163-3913491F715C}"/>
              </a:ext>
            </a:extLst>
          </p:cNvPr>
          <p:cNvSpPr txBox="1">
            <a:spLocks/>
          </p:cNvSpPr>
          <p:nvPr/>
        </p:nvSpPr>
        <p:spPr>
          <a:xfrm>
            <a:off x="395260" y="1923803"/>
            <a:ext cx="10788555" cy="425315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0" i="0" dirty="0">
                <a:solidFill>
                  <a:srgbClr val="212121"/>
                </a:solidFill>
                <a:effectLst/>
                <a:latin typeface="freight-sans-pro"/>
              </a:rPr>
              <a:t>Georgia Farm Bureau's Ag in the Classroom program partners with teachers and other organizations to provide free educational resources for agriculture teachers and parents. Visit </a:t>
            </a:r>
            <a:r>
              <a:rPr lang="en-US" sz="1600" b="0" i="0" dirty="0" err="1">
                <a:solidFill>
                  <a:srgbClr val="212121"/>
                </a:solidFill>
                <a:effectLst/>
                <a:latin typeface="freight-sans-pro"/>
              </a:rPr>
              <a:t>GFB.org</a:t>
            </a:r>
            <a:r>
              <a:rPr lang="en-US" sz="1600" b="0" i="0" dirty="0">
                <a:solidFill>
                  <a:srgbClr val="212121"/>
                </a:solidFill>
                <a:effectLst/>
                <a:latin typeface="freight-sans-pro"/>
              </a:rPr>
              <a:t> for more.</a:t>
            </a:r>
            <a:endParaRPr lang="en-US"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9F8AD612-98B7-CD98-270D-85D8AA172B74}"/>
              </a:ext>
            </a:extLst>
          </p:cNvPr>
          <p:cNvPicPr>
            <a:picLocks noChangeAspect="1"/>
          </p:cNvPicPr>
          <p:nvPr/>
        </p:nvPicPr>
        <p:blipFill>
          <a:blip r:embed="rId2"/>
          <a:stretch>
            <a:fillRect/>
          </a:stretch>
        </p:blipFill>
        <p:spPr>
          <a:xfrm>
            <a:off x="851400" y="3178199"/>
            <a:ext cx="10489199" cy="2449500"/>
          </a:xfrm>
          <a:prstGeom prst="rect">
            <a:avLst/>
          </a:prstGeom>
        </p:spPr>
      </p:pic>
    </p:spTree>
    <p:extLst>
      <p:ext uri="{BB962C8B-B14F-4D97-AF65-F5344CB8AC3E}">
        <p14:creationId xmlns:p14="http://schemas.microsoft.com/office/powerpoint/2010/main" val="3991692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0AAE-44E6-5242-BE24-962508F80047}"/>
              </a:ext>
            </a:extLst>
          </p:cNvPr>
          <p:cNvSpPr txBox="1">
            <a:spLocks/>
          </p:cNvSpPr>
          <p:nvPr/>
        </p:nvSpPr>
        <p:spPr>
          <a:xfrm>
            <a:off x="426870" y="1056904"/>
            <a:ext cx="10515600" cy="1572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2432"/>
                </a:solidFill>
                <a:latin typeface="Futura" panose="020B0602020204020303" pitchFamily="34" charset="-79"/>
                <a:cs typeface="Futura" panose="020B0602020204020303" pitchFamily="34" charset="-79"/>
              </a:rPr>
              <a:t>Farm Passport</a:t>
            </a:r>
          </a:p>
        </p:txBody>
      </p:sp>
      <p:sp>
        <p:nvSpPr>
          <p:cNvPr id="3" name="Content Placeholder 2">
            <a:extLst>
              <a:ext uri="{FF2B5EF4-FFF2-40B4-BE49-F238E27FC236}">
                <a16:creationId xmlns:a16="http://schemas.microsoft.com/office/drawing/2014/main" id="{384D1182-BED5-704F-8163-3913491F715C}"/>
              </a:ext>
            </a:extLst>
          </p:cNvPr>
          <p:cNvSpPr txBox="1">
            <a:spLocks/>
          </p:cNvSpPr>
          <p:nvPr/>
        </p:nvSpPr>
        <p:spPr>
          <a:xfrm>
            <a:off x="395260" y="1923803"/>
            <a:ext cx="10788555" cy="425315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The</a:t>
            </a:r>
            <a:r>
              <a:rPr lang="en-US" sz="2400" b="1"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 Farm Passport</a:t>
            </a:r>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 is your guide to discover Georgia, support local farms and experience fresh food. Grab your passport and let it guide you across the state to see the diversity of agriculture Georgia offers. </a:t>
            </a:r>
          </a:p>
          <a:p>
            <a:pPr algn="l"/>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The Farm Passport features over 90 farms included in Georgia Farm Bureau’s Certified Farm Markets program, which was created to help people discover where their food comes from, meet the farm families who grew the food, and create lasting memories with loved ones as they travel the state.</a:t>
            </a:r>
          </a:p>
          <a:p>
            <a:pPr algn="l"/>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Farm Passports can be picked up at any of the participating farms or local Farm Bureau offices. You can also download the Passport </a:t>
            </a:r>
            <a:r>
              <a:rPr lang="en-US" sz="2400" b="1" i="0" u="sng" dirty="0">
                <a:solidFill>
                  <a:srgbClr val="8B1931"/>
                </a:solidFill>
                <a:effectLst/>
                <a:latin typeface="Open Sans" panose="020B0606030504020204" pitchFamily="34" charset="0"/>
                <a:ea typeface="Open Sans" panose="020B0606030504020204" pitchFamily="34" charset="0"/>
                <a:cs typeface="Open Sans" panose="020B0606030504020204" pitchFamily="34" charset="0"/>
                <a:hlinkClick r:id="rId2"/>
              </a:rPr>
              <a:t>here</a:t>
            </a:r>
            <a:r>
              <a:rPr lang="en-US" sz="2400" b="1"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and print at home. </a:t>
            </a:r>
          </a:p>
        </p:txBody>
      </p:sp>
    </p:spTree>
    <p:extLst>
      <p:ext uri="{BB962C8B-B14F-4D97-AF65-F5344CB8AC3E}">
        <p14:creationId xmlns:p14="http://schemas.microsoft.com/office/powerpoint/2010/main" val="1822074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0AAE-44E6-5242-BE24-962508F80047}"/>
              </a:ext>
            </a:extLst>
          </p:cNvPr>
          <p:cNvSpPr txBox="1">
            <a:spLocks/>
          </p:cNvSpPr>
          <p:nvPr/>
        </p:nvSpPr>
        <p:spPr>
          <a:xfrm>
            <a:off x="426870" y="1056904"/>
            <a:ext cx="10515600" cy="1572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2432"/>
                </a:solidFill>
                <a:latin typeface="Futura" panose="020B0602020204020303" pitchFamily="34" charset="-79"/>
                <a:cs typeface="Futura" panose="020B0602020204020303" pitchFamily="34" charset="-79"/>
              </a:rPr>
              <a:t>About Georgia Agriculture</a:t>
            </a:r>
          </a:p>
        </p:txBody>
      </p:sp>
      <p:sp>
        <p:nvSpPr>
          <p:cNvPr id="3" name="Content Placeholder 2">
            <a:extLst>
              <a:ext uri="{FF2B5EF4-FFF2-40B4-BE49-F238E27FC236}">
                <a16:creationId xmlns:a16="http://schemas.microsoft.com/office/drawing/2014/main" id="{384D1182-BED5-704F-8163-3913491F715C}"/>
              </a:ext>
            </a:extLst>
          </p:cNvPr>
          <p:cNvSpPr txBox="1">
            <a:spLocks/>
          </p:cNvSpPr>
          <p:nvPr/>
        </p:nvSpPr>
        <p:spPr>
          <a:xfrm>
            <a:off x="395260" y="2123269"/>
            <a:ext cx="10788555" cy="405369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latin typeface="Open Sans" panose="020B0606030504020204" pitchFamily="34" charset="0"/>
                <a:ea typeface="Open Sans" panose="020B0606030504020204" pitchFamily="34" charset="0"/>
                <a:cs typeface="Open Sans" panose="020B0606030504020204" pitchFamily="34" charset="0"/>
              </a:rPr>
              <a:t>According to the 2022 Georgia Farm Gate Value Report, agriculture contributes approximately $18.3 billion to Georgia’s economy.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In 2022, food and fiber production and related industries contributed $83.6 billion in output to Georgia’s $1.4 trillion economy and more than 323,300 jobs in the economy. </a:t>
            </a:r>
          </a:p>
        </p:txBody>
      </p:sp>
    </p:spTree>
    <p:extLst>
      <p:ext uri="{BB962C8B-B14F-4D97-AF65-F5344CB8AC3E}">
        <p14:creationId xmlns:p14="http://schemas.microsoft.com/office/powerpoint/2010/main" val="3161719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0AAE-44E6-5242-BE24-962508F80047}"/>
              </a:ext>
            </a:extLst>
          </p:cNvPr>
          <p:cNvSpPr txBox="1">
            <a:spLocks/>
          </p:cNvSpPr>
          <p:nvPr/>
        </p:nvSpPr>
        <p:spPr>
          <a:xfrm>
            <a:off x="426870" y="1056904"/>
            <a:ext cx="10515600" cy="1572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2432"/>
                </a:solidFill>
                <a:latin typeface="Futura" panose="020B0602020204020303" pitchFamily="34" charset="-79"/>
                <a:cs typeface="Futura" panose="020B0602020204020303" pitchFamily="34" charset="-79"/>
              </a:rPr>
              <a:t>Young Farmers &amp; Ranchers Program</a:t>
            </a:r>
          </a:p>
        </p:txBody>
      </p:sp>
      <p:sp>
        <p:nvSpPr>
          <p:cNvPr id="3" name="Content Placeholder 2">
            <a:extLst>
              <a:ext uri="{FF2B5EF4-FFF2-40B4-BE49-F238E27FC236}">
                <a16:creationId xmlns:a16="http://schemas.microsoft.com/office/drawing/2014/main" id="{384D1182-BED5-704F-8163-3913491F715C}"/>
              </a:ext>
            </a:extLst>
          </p:cNvPr>
          <p:cNvSpPr txBox="1">
            <a:spLocks/>
          </p:cNvSpPr>
          <p:nvPr/>
        </p:nvSpPr>
        <p:spPr>
          <a:xfrm>
            <a:off x="395260" y="1923803"/>
            <a:ext cx="10788555" cy="425315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l">
              <a:buNone/>
            </a:pPr>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Georgia Farm Bureau regularly invests in leadership programs designed to promote agriculture. The Young Farmers &amp; Ranchers Program is designed to:</a:t>
            </a:r>
          </a:p>
          <a:p>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Support farmers and make an impact for agriculture through advocacy, education, and service</a:t>
            </a:r>
          </a:p>
          <a:p>
            <a:pPr algn="l">
              <a:buFont typeface="Arial" panose="020B0604020202020204" pitchFamily="34" charset="0"/>
              <a:buChar char="•"/>
            </a:pPr>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Grow and develop leadership through participation in state-sponsored conferences and events </a:t>
            </a:r>
          </a:p>
          <a:p>
            <a:pPr algn="l">
              <a:buFont typeface="Arial" panose="020B0604020202020204" pitchFamily="34" charset="0"/>
              <a:buChar char="•"/>
            </a:pPr>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Opportunity to travel to state and national events to meet new people and build a network of like-minded individuals passionate about agriculture</a:t>
            </a:r>
          </a:p>
          <a:p>
            <a:pPr algn="l">
              <a:buFont typeface="Arial" panose="020B0604020202020204" pitchFamily="34" charset="0"/>
              <a:buChar char="•"/>
            </a:pPr>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Learn more about current agricultural issues and how to engage with lawmakers and representatives to advocate for agriculture</a:t>
            </a:r>
          </a:p>
        </p:txBody>
      </p:sp>
    </p:spTree>
    <p:extLst>
      <p:ext uri="{BB962C8B-B14F-4D97-AF65-F5344CB8AC3E}">
        <p14:creationId xmlns:p14="http://schemas.microsoft.com/office/powerpoint/2010/main" val="98535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0AAE-44E6-5242-BE24-962508F80047}"/>
              </a:ext>
            </a:extLst>
          </p:cNvPr>
          <p:cNvSpPr txBox="1">
            <a:spLocks/>
          </p:cNvSpPr>
          <p:nvPr/>
        </p:nvSpPr>
        <p:spPr>
          <a:xfrm>
            <a:off x="426870" y="1056904"/>
            <a:ext cx="10515600" cy="1572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2432"/>
                </a:solidFill>
                <a:latin typeface="Futura" panose="020B0602020204020303" pitchFamily="34" charset="-79"/>
                <a:cs typeface="Futura" panose="020B0602020204020303" pitchFamily="34" charset="-79"/>
              </a:rPr>
              <a:t>Women’s Leadership Committee</a:t>
            </a:r>
          </a:p>
        </p:txBody>
      </p:sp>
      <p:sp>
        <p:nvSpPr>
          <p:cNvPr id="3" name="Content Placeholder 2">
            <a:extLst>
              <a:ext uri="{FF2B5EF4-FFF2-40B4-BE49-F238E27FC236}">
                <a16:creationId xmlns:a16="http://schemas.microsoft.com/office/drawing/2014/main" id="{384D1182-BED5-704F-8163-3913491F715C}"/>
              </a:ext>
            </a:extLst>
          </p:cNvPr>
          <p:cNvSpPr txBox="1">
            <a:spLocks/>
          </p:cNvSpPr>
          <p:nvPr/>
        </p:nvSpPr>
        <p:spPr>
          <a:xfrm>
            <a:off x="395260" y="1923803"/>
            <a:ext cx="10788555" cy="425315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l">
              <a:buNone/>
            </a:pPr>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The purpose of the Georgia Farm Bureau Women's Leadership Committee is to promote agriculture through education and to expand participation in all phases of agriculture in order to build leadership and achieve a more effective organization.</a:t>
            </a:r>
          </a:p>
        </p:txBody>
      </p:sp>
    </p:spTree>
    <p:extLst>
      <p:ext uri="{BB962C8B-B14F-4D97-AF65-F5344CB8AC3E}">
        <p14:creationId xmlns:p14="http://schemas.microsoft.com/office/powerpoint/2010/main" val="1512469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56FB78-5791-1948-8C31-E81EB86623A5}"/>
              </a:ext>
            </a:extLst>
          </p:cNvPr>
          <p:cNvPicPr>
            <a:picLocks noChangeAspect="1"/>
          </p:cNvPicPr>
          <p:nvPr/>
        </p:nvPicPr>
        <p:blipFill>
          <a:blip r:embed="rId3"/>
          <a:srcRect/>
          <a:stretch/>
        </p:blipFill>
        <p:spPr>
          <a:xfrm>
            <a:off x="301425" y="362527"/>
            <a:ext cx="11589149" cy="6132943"/>
          </a:xfrm>
          <a:prstGeom prst="rect">
            <a:avLst/>
          </a:prstGeom>
        </p:spPr>
      </p:pic>
      <p:pic>
        <p:nvPicPr>
          <p:cNvPr id="8" name="Picture 7">
            <a:extLst>
              <a:ext uri="{FF2B5EF4-FFF2-40B4-BE49-F238E27FC236}">
                <a16:creationId xmlns:a16="http://schemas.microsoft.com/office/drawing/2014/main" id="{25C01B31-18B4-4943-8023-CB61FDE19A93}"/>
              </a:ext>
            </a:extLst>
          </p:cNvPr>
          <p:cNvPicPr>
            <a:picLocks noChangeAspect="1"/>
          </p:cNvPicPr>
          <p:nvPr/>
        </p:nvPicPr>
        <p:blipFill>
          <a:blip r:embed="rId4"/>
          <a:srcRect/>
          <a:stretch/>
        </p:blipFill>
        <p:spPr>
          <a:xfrm>
            <a:off x="5588668" y="115910"/>
            <a:ext cx="1014664" cy="709439"/>
          </a:xfrm>
          <a:prstGeom prst="rect">
            <a:avLst/>
          </a:prstGeom>
        </p:spPr>
      </p:pic>
      <p:sp>
        <p:nvSpPr>
          <p:cNvPr id="7" name="Title 1">
            <a:extLst>
              <a:ext uri="{FF2B5EF4-FFF2-40B4-BE49-F238E27FC236}">
                <a16:creationId xmlns:a16="http://schemas.microsoft.com/office/drawing/2014/main" id="{83E2EF81-5DEE-DF4E-9074-B7768F474B09}"/>
              </a:ext>
            </a:extLst>
          </p:cNvPr>
          <p:cNvSpPr txBox="1">
            <a:spLocks/>
          </p:cNvSpPr>
          <p:nvPr/>
        </p:nvSpPr>
        <p:spPr>
          <a:xfrm>
            <a:off x="1111363" y="1605541"/>
            <a:ext cx="10779211" cy="8383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b="1" dirty="0">
                <a:solidFill>
                  <a:srgbClr val="981A32"/>
                </a:solidFill>
                <a:latin typeface="Futura LT Pro Book" panose="020B0502020204020303" pitchFamily="34" charset="77"/>
              </a:rPr>
              <a:t>Ag Information &amp; News</a:t>
            </a:r>
            <a:endParaRPr lang="en-US" sz="6000" dirty="0">
              <a:latin typeface="Futura LT Pro Book" panose="020B0502020204020303" pitchFamily="34" charset="77"/>
            </a:endParaRPr>
          </a:p>
        </p:txBody>
      </p:sp>
    </p:spTree>
    <p:extLst>
      <p:ext uri="{BB962C8B-B14F-4D97-AF65-F5344CB8AC3E}">
        <p14:creationId xmlns:p14="http://schemas.microsoft.com/office/powerpoint/2010/main" val="1563371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0AAE-44E6-5242-BE24-962508F80047}"/>
              </a:ext>
            </a:extLst>
          </p:cNvPr>
          <p:cNvSpPr txBox="1">
            <a:spLocks/>
          </p:cNvSpPr>
          <p:nvPr/>
        </p:nvSpPr>
        <p:spPr>
          <a:xfrm>
            <a:off x="426870" y="1056904"/>
            <a:ext cx="10515600" cy="1572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2432"/>
                </a:solidFill>
                <a:latin typeface="Futura" panose="020B0602020204020303" pitchFamily="34" charset="-79"/>
                <a:cs typeface="Futura" panose="020B0602020204020303" pitchFamily="34" charset="-79"/>
              </a:rPr>
              <a:t>Farm Monitor</a:t>
            </a:r>
          </a:p>
        </p:txBody>
      </p:sp>
      <p:sp>
        <p:nvSpPr>
          <p:cNvPr id="3" name="Content Placeholder 2">
            <a:extLst>
              <a:ext uri="{FF2B5EF4-FFF2-40B4-BE49-F238E27FC236}">
                <a16:creationId xmlns:a16="http://schemas.microsoft.com/office/drawing/2014/main" id="{384D1182-BED5-704F-8163-3913491F715C}"/>
              </a:ext>
            </a:extLst>
          </p:cNvPr>
          <p:cNvSpPr txBox="1">
            <a:spLocks/>
          </p:cNvSpPr>
          <p:nvPr/>
        </p:nvSpPr>
        <p:spPr>
          <a:xfrm>
            <a:off x="395260" y="1923803"/>
            <a:ext cx="10788555" cy="425315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2400" b="0" i="0" u="none" strike="noStrike" dirty="0">
                <a:effectLst/>
                <a:latin typeface="Open Sans" panose="020B0606030504020204" pitchFamily="34" charset="0"/>
                <a:ea typeface="Open Sans" panose="020B0606030504020204" pitchFamily="34" charset="0"/>
                <a:cs typeface="Open Sans" panose="020B0606030504020204" pitchFamily="34" charset="0"/>
              </a:rPr>
              <a:t>The Farm Monitor is where you can turn each week to learn about the food you eat and the farmers who grow it. It’s the only news and information television program dedicated to Georgia’s #1 industry —</a:t>
            </a:r>
            <a:r>
              <a:rPr lang="en-US" sz="2400" i="0" u="none" strike="noStrike" dirty="0">
                <a:effectLst/>
                <a:latin typeface="Open Sans" panose="020B0606030504020204" pitchFamily="34" charset="0"/>
                <a:ea typeface="Open Sans" panose="020B0606030504020204" pitchFamily="34" charset="0"/>
                <a:cs typeface="Open Sans" panose="020B0606030504020204" pitchFamily="34" charset="0"/>
              </a:rPr>
              <a:t> agriculture</a:t>
            </a:r>
            <a:endParaRPr lang="en-US" sz="2400" b="0" i="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98721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0AAE-44E6-5242-BE24-962508F80047}"/>
              </a:ext>
            </a:extLst>
          </p:cNvPr>
          <p:cNvSpPr txBox="1">
            <a:spLocks/>
          </p:cNvSpPr>
          <p:nvPr/>
        </p:nvSpPr>
        <p:spPr>
          <a:xfrm>
            <a:off x="426870" y="1056904"/>
            <a:ext cx="10515600" cy="1572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2432"/>
                </a:solidFill>
                <a:latin typeface="Futura" panose="020B0602020204020303" pitchFamily="34" charset="-79"/>
                <a:cs typeface="Futura" panose="020B0602020204020303" pitchFamily="34" charset="-79"/>
              </a:rPr>
              <a:t>Agriculture News</a:t>
            </a:r>
          </a:p>
        </p:txBody>
      </p:sp>
      <p:sp>
        <p:nvSpPr>
          <p:cNvPr id="3" name="Content Placeholder 2">
            <a:extLst>
              <a:ext uri="{FF2B5EF4-FFF2-40B4-BE49-F238E27FC236}">
                <a16:creationId xmlns:a16="http://schemas.microsoft.com/office/drawing/2014/main" id="{384D1182-BED5-704F-8163-3913491F715C}"/>
              </a:ext>
            </a:extLst>
          </p:cNvPr>
          <p:cNvSpPr txBox="1">
            <a:spLocks/>
          </p:cNvSpPr>
          <p:nvPr/>
        </p:nvSpPr>
        <p:spPr>
          <a:xfrm>
            <a:off x="395260" y="1923803"/>
            <a:ext cx="10788555" cy="425315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2400" b="0" i="0" u="none" strike="noStrike" dirty="0">
                <a:effectLst/>
                <a:latin typeface="Open Sans" panose="020B0606030504020204" pitchFamily="34" charset="0"/>
                <a:ea typeface="Open Sans" panose="020B0606030504020204" pitchFamily="34" charset="0"/>
                <a:cs typeface="Open Sans" panose="020B0606030504020204" pitchFamily="34" charset="0"/>
              </a:rPr>
              <a:t>Georgia Farm Bureau employs a team of journalists to bring you vetted, trustworthy information on Georgia agriculture. </a:t>
            </a:r>
          </a:p>
          <a:p>
            <a:pPr algn="l"/>
            <a:r>
              <a:rPr lang="en-US" sz="2400" dirty="0">
                <a:latin typeface="Open Sans" panose="020B0606030504020204" pitchFamily="34" charset="0"/>
                <a:ea typeface="Open Sans" panose="020B0606030504020204" pitchFamily="34" charset="0"/>
                <a:cs typeface="Open Sans" panose="020B0606030504020204" pitchFamily="34" charset="0"/>
              </a:rPr>
              <a:t>Our journalists provide in-depth feature stories, timely updates and well-researched articles on the issues faced by Georgia and how that can affect consumers.</a:t>
            </a:r>
          </a:p>
          <a:p>
            <a:pPr algn="l"/>
            <a:r>
              <a:rPr lang="en-US" sz="2400" dirty="0">
                <a:latin typeface="Open Sans" panose="020B0606030504020204" pitchFamily="34" charset="0"/>
                <a:ea typeface="Open Sans" panose="020B0606030504020204" pitchFamily="34" charset="0"/>
                <a:cs typeface="Open Sans" panose="020B0606030504020204" pitchFamily="34" charset="0"/>
              </a:rPr>
              <a:t>News is provided in a variety of formats, including:</a:t>
            </a:r>
          </a:p>
          <a:p>
            <a:pPr lvl="1"/>
            <a:r>
              <a:rPr lang="en-US" sz="2000" b="0" i="0" dirty="0">
                <a:effectLst/>
                <a:latin typeface="Open Sans" panose="020B0606030504020204" pitchFamily="34" charset="0"/>
                <a:ea typeface="Open Sans" panose="020B0606030504020204" pitchFamily="34" charset="0"/>
                <a:cs typeface="Open Sans" panose="020B0606030504020204" pitchFamily="34" charset="0"/>
              </a:rPr>
              <a:t>GFB News Magazine</a:t>
            </a:r>
          </a:p>
          <a:p>
            <a:pPr lvl="1"/>
            <a:r>
              <a:rPr lang="en-US" sz="2000" b="0" i="0" dirty="0">
                <a:effectLst/>
                <a:latin typeface="Open Sans" panose="020B0606030504020204" pitchFamily="34" charset="0"/>
                <a:ea typeface="Open Sans" panose="020B0606030504020204" pitchFamily="34" charset="0"/>
                <a:cs typeface="Open Sans" panose="020B0606030504020204" pitchFamily="34" charset="0"/>
              </a:rPr>
              <a:t>”Growin</a:t>
            </a:r>
            <a:r>
              <a:rPr lang="en-US" sz="2000" dirty="0">
                <a:latin typeface="Open Sans" panose="020B0606030504020204" pitchFamily="34" charset="0"/>
                <a:ea typeface="Open Sans" panose="020B0606030504020204" pitchFamily="34" charset="0"/>
                <a:cs typeface="Open Sans" panose="020B0606030504020204" pitchFamily="34" charset="0"/>
              </a:rPr>
              <a:t>g On</a:t>
            </a:r>
            <a:r>
              <a:rPr lang="en-US" sz="2000">
                <a:latin typeface="Open Sans" panose="020B0606030504020204" pitchFamily="34" charset="0"/>
                <a:ea typeface="Open Sans" panose="020B0606030504020204" pitchFamily="34" charset="0"/>
                <a:cs typeface="Open Sans" panose="020B0606030504020204" pitchFamily="34" charset="0"/>
              </a:rPr>
              <a:t>” Podcast </a:t>
            </a:r>
          </a:p>
          <a:p>
            <a:pPr lvl="1"/>
            <a:endParaRPr lang="en-US" sz="2000" b="0" i="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13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0AAE-44E6-5242-BE24-962508F80047}"/>
              </a:ext>
            </a:extLst>
          </p:cNvPr>
          <p:cNvSpPr txBox="1">
            <a:spLocks/>
          </p:cNvSpPr>
          <p:nvPr/>
        </p:nvSpPr>
        <p:spPr>
          <a:xfrm>
            <a:off x="426870" y="1056904"/>
            <a:ext cx="10515600" cy="1572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2432"/>
                </a:solidFill>
                <a:latin typeface="Futura" panose="020B0602020204020303" pitchFamily="34" charset="-79"/>
                <a:cs typeface="Futura" panose="020B0602020204020303" pitchFamily="34" charset="-79"/>
              </a:rPr>
              <a:t>Georgia Neighbors</a:t>
            </a:r>
          </a:p>
        </p:txBody>
      </p:sp>
      <p:sp>
        <p:nvSpPr>
          <p:cNvPr id="3" name="Content Placeholder 2">
            <a:extLst>
              <a:ext uri="{FF2B5EF4-FFF2-40B4-BE49-F238E27FC236}">
                <a16:creationId xmlns:a16="http://schemas.microsoft.com/office/drawing/2014/main" id="{384D1182-BED5-704F-8163-3913491F715C}"/>
              </a:ext>
            </a:extLst>
          </p:cNvPr>
          <p:cNvSpPr txBox="1">
            <a:spLocks/>
          </p:cNvSpPr>
          <p:nvPr/>
        </p:nvSpPr>
        <p:spPr>
          <a:xfrm>
            <a:off x="395260" y="1923803"/>
            <a:ext cx="10788555" cy="425315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2400" b="0" i="0" u="none" strike="noStrike" dirty="0">
                <a:effectLst/>
                <a:latin typeface="Open Sans" panose="020B0606030504020204" pitchFamily="34" charset="0"/>
                <a:ea typeface="Open Sans" panose="020B0606030504020204" pitchFamily="34" charset="0"/>
                <a:cs typeface="Open Sans" panose="020B0606030504020204" pitchFamily="34" charset="0"/>
              </a:rPr>
              <a:t>The Farm Monitor is where you can turn each week to learn about the food you eat and the farmers who grow it. It’s the only news and information television program dedicated to Georgia’s #1 industry —</a:t>
            </a:r>
            <a:r>
              <a:rPr lang="en-US" sz="2400" i="0" u="none" strike="noStrike" dirty="0">
                <a:effectLst/>
                <a:latin typeface="Open Sans" panose="020B0606030504020204" pitchFamily="34" charset="0"/>
                <a:ea typeface="Open Sans" panose="020B0606030504020204" pitchFamily="34" charset="0"/>
                <a:cs typeface="Open Sans" panose="020B0606030504020204" pitchFamily="34" charset="0"/>
              </a:rPr>
              <a:t> agriculture</a:t>
            </a:r>
            <a:endParaRPr lang="en-US" sz="2400" b="0" i="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27383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56FB78-5791-1948-8C31-E81EB86623A5}"/>
              </a:ext>
            </a:extLst>
          </p:cNvPr>
          <p:cNvPicPr>
            <a:picLocks noChangeAspect="1"/>
          </p:cNvPicPr>
          <p:nvPr/>
        </p:nvPicPr>
        <p:blipFill>
          <a:blip r:embed="rId3"/>
          <a:srcRect/>
          <a:stretch/>
        </p:blipFill>
        <p:spPr>
          <a:xfrm>
            <a:off x="301425" y="362527"/>
            <a:ext cx="11589149" cy="6132943"/>
          </a:xfrm>
          <a:prstGeom prst="rect">
            <a:avLst/>
          </a:prstGeom>
        </p:spPr>
      </p:pic>
      <p:pic>
        <p:nvPicPr>
          <p:cNvPr id="8" name="Picture 7">
            <a:extLst>
              <a:ext uri="{FF2B5EF4-FFF2-40B4-BE49-F238E27FC236}">
                <a16:creationId xmlns:a16="http://schemas.microsoft.com/office/drawing/2014/main" id="{25C01B31-18B4-4943-8023-CB61FDE19A93}"/>
              </a:ext>
            </a:extLst>
          </p:cNvPr>
          <p:cNvPicPr>
            <a:picLocks noChangeAspect="1"/>
          </p:cNvPicPr>
          <p:nvPr/>
        </p:nvPicPr>
        <p:blipFill>
          <a:blip r:embed="rId4"/>
          <a:srcRect/>
          <a:stretch/>
        </p:blipFill>
        <p:spPr>
          <a:xfrm>
            <a:off x="5588668" y="115910"/>
            <a:ext cx="1014664" cy="709439"/>
          </a:xfrm>
          <a:prstGeom prst="rect">
            <a:avLst/>
          </a:prstGeom>
        </p:spPr>
      </p:pic>
      <p:sp>
        <p:nvSpPr>
          <p:cNvPr id="7" name="Title 1">
            <a:extLst>
              <a:ext uri="{FF2B5EF4-FFF2-40B4-BE49-F238E27FC236}">
                <a16:creationId xmlns:a16="http://schemas.microsoft.com/office/drawing/2014/main" id="{83E2EF81-5DEE-DF4E-9074-B7768F474B09}"/>
              </a:ext>
            </a:extLst>
          </p:cNvPr>
          <p:cNvSpPr txBox="1">
            <a:spLocks/>
          </p:cNvSpPr>
          <p:nvPr/>
        </p:nvSpPr>
        <p:spPr>
          <a:xfrm>
            <a:off x="1111363" y="1605541"/>
            <a:ext cx="10779211" cy="8383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b="1" dirty="0">
                <a:solidFill>
                  <a:srgbClr val="981A32"/>
                </a:solidFill>
                <a:latin typeface="Futura LT Pro Book" panose="020B0502020204020303" pitchFamily="34" charset="77"/>
              </a:rPr>
              <a:t>Member Benefits</a:t>
            </a:r>
            <a:endParaRPr lang="en-US" sz="6000" dirty="0">
              <a:latin typeface="Futura LT Pro Book" panose="020B0502020204020303" pitchFamily="34" charset="77"/>
            </a:endParaRPr>
          </a:p>
        </p:txBody>
      </p:sp>
    </p:spTree>
    <p:extLst>
      <p:ext uri="{BB962C8B-B14F-4D97-AF65-F5344CB8AC3E}">
        <p14:creationId xmlns:p14="http://schemas.microsoft.com/office/powerpoint/2010/main" val="2117751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AF5154-C03C-F866-CCE1-44ACDE859158}"/>
              </a:ext>
            </a:extLst>
          </p:cNvPr>
          <p:cNvPicPr>
            <a:picLocks noChangeAspect="1"/>
          </p:cNvPicPr>
          <p:nvPr/>
        </p:nvPicPr>
        <p:blipFill>
          <a:blip r:embed="rId2"/>
          <a:stretch>
            <a:fillRect/>
          </a:stretch>
        </p:blipFill>
        <p:spPr>
          <a:xfrm>
            <a:off x="818767" y="985423"/>
            <a:ext cx="9534100" cy="5401147"/>
          </a:xfrm>
          <a:prstGeom prst="rect">
            <a:avLst/>
          </a:prstGeom>
        </p:spPr>
      </p:pic>
    </p:spTree>
    <p:extLst>
      <p:ext uri="{BB962C8B-B14F-4D97-AF65-F5344CB8AC3E}">
        <p14:creationId xmlns:p14="http://schemas.microsoft.com/office/powerpoint/2010/main" val="1303818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999481-2098-654B-91C0-428609DB883F}"/>
              </a:ext>
            </a:extLst>
          </p:cNvPr>
          <p:cNvPicPr>
            <a:picLocks noChangeAspect="1"/>
          </p:cNvPicPr>
          <p:nvPr/>
        </p:nvPicPr>
        <p:blipFill>
          <a:blip r:embed="rId3"/>
          <a:srcRect/>
          <a:stretch/>
        </p:blipFill>
        <p:spPr>
          <a:xfrm>
            <a:off x="7077942" y="1834254"/>
            <a:ext cx="3797012" cy="3189490"/>
          </a:xfrm>
          <a:prstGeom prst="rect">
            <a:avLst/>
          </a:prstGeom>
        </p:spPr>
      </p:pic>
      <p:sp>
        <p:nvSpPr>
          <p:cNvPr id="3" name="TextBox 2">
            <a:extLst>
              <a:ext uri="{FF2B5EF4-FFF2-40B4-BE49-F238E27FC236}">
                <a16:creationId xmlns:a16="http://schemas.microsoft.com/office/drawing/2014/main" id="{B34C0F98-4278-304D-95C0-7658F975E43C}"/>
              </a:ext>
            </a:extLst>
          </p:cNvPr>
          <p:cNvSpPr txBox="1"/>
          <p:nvPr/>
        </p:nvSpPr>
        <p:spPr>
          <a:xfrm>
            <a:off x="2240069" y="2767280"/>
            <a:ext cx="5791970" cy="1200329"/>
          </a:xfrm>
          <a:prstGeom prst="rect">
            <a:avLst/>
          </a:prstGeom>
          <a:noFill/>
        </p:spPr>
        <p:txBody>
          <a:bodyPr wrap="none" rtlCol="0">
            <a:spAutoFit/>
          </a:bodyPr>
          <a:lstStyle/>
          <a:p>
            <a:r>
              <a:rPr lang="en-US" sz="7200" b="1" dirty="0">
                <a:solidFill>
                  <a:srgbClr val="981A32"/>
                </a:solidFill>
                <a:latin typeface="Futura LT Pro Book" panose="020B0502020204020303" pitchFamily="34" charset="77"/>
                <a:ea typeface="Open Sans" panose="020B0606030504020204" pitchFamily="34" charset="0"/>
                <a:cs typeface="Open Sans" panose="020B0606030504020204" pitchFamily="34" charset="0"/>
              </a:rPr>
              <a:t>QUESTIONS</a:t>
            </a:r>
          </a:p>
        </p:txBody>
      </p:sp>
    </p:spTree>
    <p:extLst>
      <p:ext uri="{BB962C8B-B14F-4D97-AF65-F5344CB8AC3E}">
        <p14:creationId xmlns:p14="http://schemas.microsoft.com/office/powerpoint/2010/main" val="2913619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D04248-81E3-8033-8490-5CF884A32CFD}"/>
              </a:ext>
            </a:extLst>
          </p:cNvPr>
          <p:cNvPicPr>
            <a:picLocks noChangeAspect="1"/>
          </p:cNvPicPr>
          <p:nvPr/>
        </p:nvPicPr>
        <p:blipFill rotWithShape="1">
          <a:blip r:embed="rId2"/>
          <a:srcRect l="5961" t="6008" r="5591" b="7608"/>
          <a:stretch/>
        </p:blipFill>
        <p:spPr>
          <a:xfrm>
            <a:off x="1866258" y="945398"/>
            <a:ext cx="8068156" cy="5400021"/>
          </a:xfrm>
          <a:prstGeom prst="rect">
            <a:avLst/>
          </a:prstGeom>
        </p:spPr>
      </p:pic>
    </p:spTree>
    <p:extLst>
      <p:ext uri="{BB962C8B-B14F-4D97-AF65-F5344CB8AC3E}">
        <p14:creationId xmlns:p14="http://schemas.microsoft.com/office/powerpoint/2010/main" val="4143103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C90D37-34DE-8DF8-44E2-07A5EEE183F4}"/>
              </a:ext>
            </a:extLst>
          </p:cNvPr>
          <p:cNvPicPr>
            <a:picLocks noChangeAspect="1"/>
          </p:cNvPicPr>
          <p:nvPr/>
        </p:nvPicPr>
        <p:blipFill>
          <a:blip r:embed="rId2"/>
          <a:stretch>
            <a:fillRect/>
          </a:stretch>
        </p:blipFill>
        <p:spPr>
          <a:xfrm>
            <a:off x="779302" y="1302439"/>
            <a:ext cx="5130717" cy="4778695"/>
          </a:xfrm>
          <a:prstGeom prst="rect">
            <a:avLst/>
          </a:prstGeom>
        </p:spPr>
      </p:pic>
      <p:pic>
        <p:nvPicPr>
          <p:cNvPr id="2" name="Picture 1">
            <a:extLst>
              <a:ext uri="{FF2B5EF4-FFF2-40B4-BE49-F238E27FC236}">
                <a16:creationId xmlns:a16="http://schemas.microsoft.com/office/drawing/2014/main" id="{033B0AAC-927F-7C1A-F1A3-CF9C9134350A}"/>
              </a:ext>
            </a:extLst>
          </p:cNvPr>
          <p:cNvPicPr>
            <a:picLocks noChangeAspect="1"/>
          </p:cNvPicPr>
          <p:nvPr/>
        </p:nvPicPr>
        <p:blipFill rotWithShape="1">
          <a:blip r:embed="rId3"/>
          <a:srcRect l="3603" t="9416" r="8472" b="8672"/>
          <a:stretch/>
        </p:blipFill>
        <p:spPr>
          <a:xfrm>
            <a:off x="6535120" y="1869101"/>
            <a:ext cx="4877578" cy="3119798"/>
          </a:xfrm>
          <a:prstGeom prst="rect">
            <a:avLst/>
          </a:prstGeom>
        </p:spPr>
      </p:pic>
    </p:spTree>
    <p:extLst>
      <p:ext uri="{BB962C8B-B14F-4D97-AF65-F5344CB8AC3E}">
        <p14:creationId xmlns:p14="http://schemas.microsoft.com/office/powerpoint/2010/main" val="1798564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farm market&#10;&#10;Description automatically generated with medium confidence">
            <a:extLst>
              <a:ext uri="{FF2B5EF4-FFF2-40B4-BE49-F238E27FC236}">
                <a16:creationId xmlns:a16="http://schemas.microsoft.com/office/drawing/2014/main" id="{F297F85A-78AD-54EC-20C1-ECF81CA7AC4D}"/>
              </a:ext>
            </a:extLst>
          </p:cNvPr>
          <p:cNvPicPr>
            <a:picLocks noChangeAspect="1"/>
          </p:cNvPicPr>
          <p:nvPr/>
        </p:nvPicPr>
        <p:blipFill rotWithShape="1">
          <a:blip r:embed="rId3"/>
          <a:srcRect t="22299"/>
          <a:stretch/>
        </p:blipFill>
        <p:spPr>
          <a:xfrm>
            <a:off x="278969" y="1038386"/>
            <a:ext cx="5687878" cy="4419550"/>
          </a:xfrm>
          <a:prstGeom prst="rect">
            <a:avLst/>
          </a:prstGeom>
        </p:spPr>
      </p:pic>
      <p:pic>
        <p:nvPicPr>
          <p:cNvPr id="12" name="Picture 11">
            <a:extLst>
              <a:ext uri="{FF2B5EF4-FFF2-40B4-BE49-F238E27FC236}">
                <a16:creationId xmlns:a16="http://schemas.microsoft.com/office/drawing/2014/main" id="{802C2472-421C-CC19-1E75-CE547C9E1284}"/>
              </a:ext>
            </a:extLst>
          </p:cNvPr>
          <p:cNvPicPr>
            <a:picLocks noChangeAspect="1"/>
          </p:cNvPicPr>
          <p:nvPr/>
        </p:nvPicPr>
        <p:blipFill rotWithShape="1">
          <a:blip r:embed="rId4"/>
          <a:srcRect t="22299"/>
          <a:stretch/>
        </p:blipFill>
        <p:spPr>
          <a:xfrm>
            <a:off x="6054676" y="1038382"/>
            <a:ext cx="5687876" cy="4419551"/>
          </a:xfrm>
          <a:prstGeom prst="rect">
            <a:avLst/>
          </a:prstGeom>
        </p:spPr>
      </p:pic>
    </p:spTree>
    <p:extLst>
      <p:ext uri="{BB962C8B-B14F-4D97-AF65-F5344CB8AC3E}">
        <p14:creationId xmlns:p14="http://schemas.microsoft.com/office/powerpoint/2010/main" val="838499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97241E-9EAA-4CD0-BC89-F04AFC9A7A86}"/>
              </a:ext>
            </a:extLst>
          </p:cNvPr>
          <p:cNvPicPr>
            <a:picLocks noChangeAspect="1"/>
          </p:cNvPicPr>
          <p:nvPr/>
        </p:nvPicPr>
        <p:blipFill rotWithShape="1">
          <a:blip r:embed="rId2"/>
          <a:srcRect l="11642" t="20660"/>
          <a:stretch/>
        </p:blipFill>
        <p:spPr>
          <a:xfrm>
            <a:off x="2030278" y="915665"/>
            <a:ext cx="6617777" cy="5942335"/>
          </a:xfrm>
          <a:prstGeom prst="rect">
            <a:avLst/>
          </a:prstGeom>
        </p:spPr>
      </p:pic>
    </p:spTree>
    <p:extLst>
      <p:ext uri="{BB962C8B-B14F-4D97-AF65-F5344CB8AC3E}">
        <p14:creationId xmlns:p14="http://schemas.microsoft.com/office/powerpoint/2010/main" val="1962279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2FC802-CC19-7E61-5851-08D5C752AEFB}"/>
              </a:ext>
            </a:extLst>
          </p:cNvPr>
          <p:cNvPicPr>
            <a:picLocks noChangeAspect="1"/>
          </p:cNvPicPr>
          <p:nvPr/>
        </p:nvPicPr>
        <p:blipFill rotWithShape="1">
          <a:blip r:embed="rId2"/>
          <a:srcRect l="11633" t="20723"/>
          <a:stretch/>
        </p:blipFill>
        <p:spPr>
          <a:xfrm>
            <a:off x="2262753" y="960892"/>
            <a:ext cx="6416298" cy="5756292"/>
          </a:xfrm>
          <a:prstGeom prst="rect">
            <a:avLst/>
          </a:prstGeom>
        </p:spPr>
      </p:pic>
    </p:spTree>
    <p:extLst>
      <p:ext uri="{BB962C8B-B14F-4D97-AF65-F5344CB8AC3E}">
        <p14:creationId xmlns:p14="http://schemas.microsoft.com/office/powerpoint/2010/main" val="1758556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33510C-1DE4-D97F-8C36-C4F45CAD88A3}"/>
              </a:ext>
            </a:extLst>
          </p:cNvPr>
          <p:cNvPicPr>
            <a:picLocks noChangeAspect="1"/>
          </p:cNvPicPr>
          <p:nvPr/>
        </p:nvPicPr>
        <p:blipFill rotWithShape="1">
          <a:blip r:embed="rId2"/>
          <a:srcRect t="21066"/>
          <a:stretch/>
        </p:blipFill>
        <p:spPr>
          <a:xfrm>
            <a:off x="2061273" y="836907"/>
            <a:ext cx="7454686" cy="5884310"/>
          </a:xfrm>
          <a:prstGeom prst="rect">
            <a:avLst/>
          </a:prstGeom>
        </p:spPr>
      </p:pic>
    </p:spTree>
    <p:extLst>
      <p:ext uri="{BB962C8B-B14F-4D97-AF65-F5344CB8AC3E}">
        <p14:creationId xmlns:p14="http://schemas.microsoft.com/office/powerpoint/2010/main" val="508115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0AAE-44E6-5242-BE24-962508F80047}"/>
              </a:ext>
            </a:extLst>
          </p:cNvPr>
          <p:cNvSpPr txBox="1">
            <a:spLocks/>
          </p:cNvSpPr>
          <p:nvPr/>
        </p:nvSpPr>
        <p:spPr>
          <a:xfrm>
            <a:off x="426870" y="1056904"/>
            <a:ext cx="10515600" cy="1572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2432"/>
                </a:solidFill>
                <a:latin typeface="Futura" panose="020B0602020204020303" pitchFamily="34" charset="-79"/>
                <a:cs typeface="Futura" panose="020B0602020204020303" pitchFamily="34" charset="-79"/>
              </a:rPr>
              <a:t>About Georgia Farm Bureau</a:t>
            </a:r>
          </a:p>
        </p:txBody>
      </p:sp>
      <p:sp>
        <p:nvSpPr>
          <p:cNvPr id="3" name="Content Placeholder 2">
            <a:extLst>
              <a:ext uri="{FF2B5EF4-FFF2-40B4-BE49-F238E27FC236}">
                <a16:creationId xmlns:a16="http://schemas.microsoft.com/office/drawing/2014/main" id="{384D1182-BED5-704F-8163-3913491F715C}"/>
              </a:ext>
            </a:extLst>
          </p:cNvPr>
          <p:cNvSpPr txBox="1">
            <a:spLocks/>
          </p:cNvSpPr>
          <p:nvPr/>
        </p:nvSpPr>
        <p:spPr>
          <a:xfrm>
            <a:off x="395260" y="1923803"/>
            <a:ext cx="10788555" cy="425315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latin typeface="Open Sans" panose="020B0606030504020204" pitchFamily="34" charset="0"/>
                <a:ea typeface="Open Sans" panose="020B0606030504020204" pitchFamily="34" charset="0"/>
                <a:cs typeface="Open Sans" panose="020B0606030504020204" pitchFamily="34" charset="0"/>
              </a:rPr>
              <a:t>Georgia Farm Bureau is a non-profit, membership-based organization whose purpose is to support family farms and promote a safe and abundant supply of Georgia-grown products. </a:t>
            </a:r>
          </a:p>
          <a:p>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Formed in 1937 by 50 farmers, Georgia Farm Bureau continues to have a strong grassroots network with 158 county Farm Bureau organizations.</a:t>
            </a:r>
          </a:p>
          <a:p>
            <a:r>
              <a:rPr lang="en-US" sz="24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Farm Bureau is local, state, national and international in scope and influence.</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2717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21619</TotalTime>
  <Words>1039</Words>
  <Application>Microsoft Macintosh PowerPoint</Application>
  <PresentationFormat>Widescreen</PresentationFormat>
  <Paragraphs>65</Paragraphs>
  <Slides>28</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Calibri Light</vt:lpstr>
      <vt:lpstr>freight-sans-pro</vt:lpstr>
      <vt:lpstr>Futura</vt:lpstr>
      <vt:lpstr>Futura LT Pro Book</vt:lpstr>
      <vt:lpstr>Futura LT Pro Medium</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Sidney Middlebrooks</dc:creator>
  <cp:lastModifiedBy>Whitney Mooney</cp:lastModifiedBy>
  <cp:revision>48</cp:revision>
  <cp:lastPrinted>2022-01-27T20:00:49Z</cp:lastPrinted>
  <dcterms:created xsi:type="dcterms:W3CDTF">2017-10-02T13:45:02Z</dcterms:created>
  <dcterms:modified xsi:type="dcterms:W3CDTF">2024-05-21T15:17:07Z</dcterms:modified>
</cp:coreProperties>
</file>